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9" r:id="rId1"/>
  </p:sldMasterIdLst>
  <p:notesMasterIdLst>
    <p:notesMasterId r:id="rId22"/>
  </p:notesMasterIdLst>
  <p:sldIdLst>
    <p:sldId id="256" r:id="rId2"/>
    <p:sldId id="259" r:id="rId3"/>
    <p:sldId id="313" r:id="rId4"/>
    <p:sldId id="312" r:id="rId5"/>
    <p:sldId id="322" r:id="rId6"/>
    <p:sldId id="323" r:id="rId7"/>
    <p:sldId id="325" r:id="rId8"/>
    <p:sldId id="326" r:id="rId9"/>
    <p:sldId id="328" r:id="rId10"/>
    <p:sldId id="330" r:id="rId11"/>
    <p:sldId id="332" r:id="rId12"/>
    <p:sldId id="335" r:id="rId13"/>
    <p:sldId id="336" r:id="rId14"/>
    <p:sldId id="338" r:id="rId15"/>
    <p:sldId id="339" r:id="rId16"/>
    <p:sldId id="340" r:id="rId17"/>
    <p:sldId id="341" r:id="rId18"/>
    <p:sldId id="314" r:id="rId19"/>
    <p:sldId id="315" r:id="rId20"/>
    <p:sldId id="290" r:id="rId21"/>
  </p:sldIdLst>
  <p:sldSz cx="9144000" cy="5143500" type="screen16x9"/>
  <p:notesSz cx="6858000" cy="9144000"/>
  <p:embeddedFontLst>
    <p:embeddedFont>
      <p:font typeface="Figtree" panose="020B0604020202020204" charset="0"/>
      <p:regular r:id="rId23"/>
      <p:bold r:id="rId24"/>
      <p:italic r:id="rId25"/>
      <p:boldItalic r:id="rId26"/>
    </p:embeddedFont>
    <p:embeddedFont>
      <p:font typeface="Figtree Medium" panose="020B0604020202020204" charset="0"/>
      <p:regular r:id="rId27"/>
      <p:bold r:id="rId28"/>
      <p:italic r:id="rId29"/>
      <p:boldItalic r:id="rId30"/>
    </p:embeddedFont>
    <p:embeddedFont>
      <p:font typeface="Kumbh Sans" panose="020B0604020202020204" charset="0"/>
      <p:regular r:id="rId31"/>
      <p:bold r:id="rId32"/>
    </p:embeddedFont>
    <p:embeddedFont>
      <p:font typeface="Kumbh Sans SemiBold" panose="020B0604020202020204" charset="0"/>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85267A-7EEF-45FB-B25B-72021D867348}" v="63" dt="2023-08-11T11:06:55.491"/>
  </p1510:revLst>
</p1510:revInfo>
</file>

<file path=ppt/tableStyles.xml><?xml version="1.0" encoding="utf-8"?>
<a:tblStyleLst xmlns:a="http://schemas.openxmlformats.org/drawingml/2006/main" def="{60792713-DC46-47AB-A340-47EA92BAE339}">
  <a:tblStyle styleId="{60792713-DC46-47AB-A340-47EA92BAE33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rius Khoo" userId="24ec1d3e4a13f15f" providerId="LiveId" clId="{5A85267A-7EEF-45FB-B25B-72021D867348}"/>
    <pc:docChg chg="undo redo custSel addSld delSld modSld sldOrd delMainMaster">
      <pc:chgData name="Darius Khoo" userId="24ec1d3e4a13f15f" providerId="LiveId" clId="{5A85267A-7EEF-45FB-B25B-72021D867348}" dt="2023-08-11T11:23:36.383" v="8973" actId="47"/>
      <pc:docMkLst>
        <pc:docMk/>
      </pc:docMkLst>
      <pc:sldChg chg="modSp mod ord">
        <pc:chgData name="Darius Khoo" userId="24ec1d3e4a13f15f" providerId="LiveId" clId="{5A85267A-7EEF-45FB-B25B-72021D867348}" dt="2023-08-11T11:19:03.331" v="8964"/>
        <pc:sldMkLst>
          <pc:docMk/>
          <pc:sldMk cId="0" sldId="256"/>
        </pc:sldMkLst>
        <pc:spChg chg="mod">
          <ac:chgData name="Darius Khoo" userId="24ec1d3e4a13f15f" providerId="LiveId" clId="{5A85267A-7EEF-45FB-B25B-72021D867348}" dt="2023-08-11T07:48:57.869" v="44" actId="14100"/>
          <ac:spMkLst>
            <pc:docMk/>
            <pc:sldMk cId="0" sldId="256"/>
            <ac:spMk id="253" creationId="{00000000-0000-0000-0000-000000000000}"/>
          </ac:spMkLst>
        </pc:spChg>
        <pc:spChg chg="mod">
          <ac:chgData name="Darius Khoo" userId="24ec1d3e4a13f15f" providerId="LiveId" clId="{5A85267A-7EEF-45FB-B25B-72021D867348}" dt="2023-08-11T07:49:10.658" v="75" actId="20577"/>
          <ac:spMkLst>
            <pc:docMk/>
            <pc:sldMk cId="0" sldId="256"/>
            <ac:spMk id="254" creationId="{00000000-0000-0000-0000-000000000000}"/>
          </ac:spMkLst>
        </pc:spChg>
      </pc:sldChg>
      <pc:sldChg chg="del">
        <pc:chgData name="Darius Khoo" userId="24ec1d3e4a13f15f" providerId="LiveId" clId="{5A85267A-7EEF-45FB-B25B-72021D867348}" dt="2023-08-11T07:49:14.769" v="76" actId="47"/>
        <pc:sldMkLst>
          <pc:docMk/>
          <pc:sldMk cId="0" sldId="257"/>
        </pc:sldMkLst>
      </pc:sldChg>
      <pc:sldChg chg="modSp del mod">
        <pc:chgData name="Darius Khoo" userId="24ec1d3e4a13f15f" providerId="LiveId" clId="{5A85267A-7EEF-45FB-B25B-72021D867348}" dt="2023-08-11T11:22:59.410" v="8970" actId="47"/>
        <pc:sldMkLst>
          <pc:docMk/>
          <pc:sldMk cId="0" sldId="258"/>
        </pc:sldMkLst>
        <pc:spChg chg="mod">
          <ac:chgData name="Darius Khoo" userId="24ec1d3e4a13f15f" providerId="LiveId" clId="{5A85267A-7EEF-45FB-B25B-72021D867348}" dt="2023-08-11T08:07:11.775" v="291" actId="20577"/>
          <ac:spMkLst>
            <pc:docMk/>
            <pc:sldMk cId="0" sldId="258"/>
            <ac:spMk id="270" creationId="{00000000-0000-0000-0000-000000000000}"/>
          </ac:spMkLst>
        </pc:spChg>
        <pc:spChg chg="mod">
          <ac:chgData name="Darius Khoo" userId="24ec1d3e4a13f15f" providerId="LiveId" clId="{5A85267A-7EEF-45FB-B25B-72021D867348}" dt="2023-08-11T08:05:54.233" v="131" actId="20577"/>
          <ac:spMkLst>
            <pc:docMk/>
            <pc:sldMk cId="0" sldId="258"/>
            <ac:spMk id="271" creationId="{00000000-0000-0000-0000-000000000000}"/>
          </ac:spMkLst>
        </pc:spChg>
        <pc:spChg chg="mod">
          <ac:chgData name="Darius Khoo" userId="24ec1d3e4a13f15f" providerId="LiveId" clId="{5A85267A-7EEF-45FB-B25B-72021D867348}" dt="2023-08-11T08:06:22.756" v="199" actId="20577"/>
          <ac:spMkLst>
            <pc:docMk/>
            <pc:sldMk cId="0" sldId="258"/>
            <ac:spMk id="272" creationId="{00000000-0000-0000-0000-000000000000}"/>
          </ac:spMkLst>
        </pc:spChg>
        <pc:spChg chg="mod">
          <ac:chgData name="Darius Khoo" userId="24ec1d3e4a13f15f" providerId="LiveId" clId="{5A85267A-7EEF-45FB-B25B-72021D867348}" dt="2023-08-11T08:07:41.161" v="348" actId="20577"/>
          <ac:spMkLst>
            <pc:docMk/>
            <pc:sldMk cId="0" sldId="258"/>
            <ac:spMk id="273" creationId="{00000000-0000-0000-0000-000000000000}"/>
          </ac:spMkLst>
        </pc:spChg>
        <pc:spChg chg="mod">
          <ac:chgData name="Darius Khoo" userId="24ec1d3e4a13f15f" providerId="LiveId" clId="{5A85267A-7EEF-45FB-B25B-72021D867348}" dt="2023-08-11T08:06:45.396" v="243" actId="20577"/>
          <ac:spMkLst>
            <pc:docMk/>
            <pc:sldMk cId="0" sldId="258"/>
            <ac:spMk id="274" creationId="{00000000-0000-0000-0000-000000000000}"/>
          </ac:spMkLst>
        </pc:spChg>
        <pc:spChg chg="mod">
          <ac:chgData name="Darius Khoo" userId="24ec1d3e4a13f15f" providerId="LiveId" clId="{5A85267A-7EEF-45FB-B25B-72021D867348}" dt="2023-08-11T08:08:00.938" v="436" actId="20577"/>
          <ac:spMkLst>
            <pc:docMk/>
            <pc:sldMk cId="0" sldId="258"/>
            <ac:spMk id="275" creationId="{00000000-0000-0000-0000-000000000000}"/>
          </ac:spMkLst>
        </pc:spChg>
        <pc:spChg chg="mod">
          <ac:chgData name="Darius Khoo" userId="24ec1d3e4a13f15f" providerId="LiveId" clId="{5A85267A-7EEF-45FB-B25B-72021D867348}" dt="2023-08-11T07:49:41.240" v="78" actId="14861"/>
          <ac:spMkLst>
            <pc:docMk/>
            <pc:sldMk cId="0" sldId="258"/>
            <ac:spMk id="276" creationId="{00000000-0000-0000-0000-000000000000}"/>
          </ac:spMkLst>
        </pc:spChg>
        <pc:spChg chg="mod">
          <ac:chgData name="Darius Khoo" userId="24ec1d3e4a13f15f" providerId="LiveId" clId="{5A85267A-7EEF-45FB-B25B-72021D867348}" dt="2023-08-11T07:50:05.238" v="83" actId="14861"/>
          <ac:spMkLst>
            <pc:docMk/>
            <pc:sldMk cId="0" sldId="258"/>
            <ac:spMk id="277" creationId="{00000000-0000-0000-0000-000000000000}"/>
          </ac:spMkLst>
        </pc:spChg>
        <pc:spChg chg="mod">
          <ac:chgData name="Darius Khoo" userId="24ec1d3e4a13f15f" providerId="LiveId" clId="{5A85267A-7EEF-45FB-B25B-72021D867348}" dt="2023-08-11T07:49:46.559" v="79" actId="14861"/>
          <ac:spMkLst>
            <pc:docMk/>
            <pc:sldMk cId="0" sldId="258"/>
            <ac:spMk id="278" creationId="{00000000-0000-0000-0000-000000000000}"/>
          </ac:spMkLst>
        </pc:spChg>
        <pc:spChg chg="mod">
          <ac:chgData name="Darius Khoo" userId="24ec1d3e4a13f15f" providerId="LiveId" clId="{5A85267A-7EEF-45FB-B25B-72021D867348}" dt="2023-08-11T07:49:54.989" v="82" actId="14861"/>
          <ac:spMkLst>
            <pc:docMk/>
            <pc:sldMk cId="0" sldId="258"/>
            <ac:spMk id="279" creationId="{00000000-0000-0000-0000-000000000000}"/>
          </ac:spMkLst>
        </pc:spChg>
        <pc:spChg chg="mod">
          <ac:chgData name="Darius Khoo" userId="24ec1d3e4a13f15f" providerId="LiveId" clId="{5A85267A-7EEF-45FB-B25B-72021D867348}" dt="2023-08-11T07:49:49.716" v="80" actId="14861"/>
          <ac:spMkLst>
            <pc:docMk/>
            <pc:sldMk cId="0" sldId="258"/>
            <ac:spMk id="280" creationId="{00000000-0000-0000-0000-000000000000}"/>
          </ac:spMkLst>
        </pc:spChg>
        <pc:spChg chg="mod">
          <ac:chgData name="Darius Khoo" userId="24ec1d3e4a13f15f" providerId="LiveId" clId="{5A85267A-7EEF-45FB-B25B-72021D867348}" dt="2023-08-11T07:49:52.305" v="81" actId="14861"/>
          <ac:spMkLst>
            <pc:docMk/>
            <pc:sldMk cId="0" sldId="258"/>
            <ac:spMk id="281" creationId="{00000000-0000-0000-0000-000000000000}"/>
          </ac:spMkLst>
        </pc:spChg>
        <pc:spChg chg="mod">
          <ac:chgData name="Darius Khoo" userId="24ec1d3e4a13f15f" providerId="LiveId" clId="{5A85267A-7EEF-45FB-B25B-72021D867348}" dt="2023-08-11T08:05:41.071" v="88" actId="20577"/>
          <ac:spMkLst>
            <pc:docMk/>
            <pc:sldMk cId="0" sldId="258"/>
            <ac:spMk id="282" creationId="{00000000-0000-0000-0000-000000000000}"/>
          </ac:spMkLst>
        </pc:spChg>
        <pc:spChg chg="mod">
          <ac:chgData name="Darius Khoo" userId="24ec1d3e4a13f15f" providerId="LiveId" clId="{5A85267A-7EEF-45FB-B25B-72021D867348}" dt="2023-08-11T08:06:10.997" v="151" actId="20577"/>
          <ac:spMkLst>
            <pc:docMk/>
            <pc:sldMk cId="0" sldId="258"/>
            <ac:spMk id="283" creationId="{00000000-0000-0000-0000-000000000000}"/>
          </ac:spMkLst>
        </pc:spChg>
        <pc:spChg chg="mod">
          <ac:chgData name="Darius Khoo" userId="24ec1d3e4a13f15f" providerId="LiveId" clId="{5A85267A-7EEF-45FB-B25B-72021D867348}" dt="2023-08-11T08:06:36.223" v="207" actId="20577"/>
          <ac:spMkLst>
            <pc:docMk/>
            <pc:sldMk cId="0" sldId="258"/>
            <ac:spMk id="284" creationId="{00000000-0000-0000-0000-000000000000}"/>
          </ac:spMkLst>
        </pc:spChg>
        <pc:spChg chg="mod">
          <ac:chgData name="Darius Khoo" userId="24ec1d3e4a13f15f" providerId="LiveId" clId="{5A85267A-7EEF-45FB-B25B-72021D867348}" dt="2023-08-11T08:06:59.771" v="251" actId="20577"/>
          <ac:spMkLst>
            <pc:docMk/>
            <pc:sldMk cId="0" sldId="258"/>
            <ac:spMk id="285" creationId="{00000000-0000-0000-0000-000000000000}"/>
          </ac:spMkLst>
        </pc:spChg>
        <pc:spChg chg="mod">
          <ac:chgData name="Darius Khoo" userId="24ec1d3e4a13f15f" providerId="LiveId" clId="{5A85267A-7EEF-45FB-B25B-72021D867348}" dt="2023-08-11T08:07:25.336" v="305" actId="20577"/>
          <ac:spMkLst>
            <pc:docMk/>
            <pc:sldMk cId="0" sldId="258"/>
            <ac:spMk id="286" creationId="{00000000-0000-0000-0000-000000000000}"/>
          </ac:spMkLst>
        </pc:spChg>
        <pc:spChg chg="mod">
          <ac:chgData name="Darius Khoo" userId="24ec1d3e4a13f15f" providerId="LiveId" clId="{5A85267A-7EEF-45FB-B25B-72021D867348}" dt="2023-08-11T08:07:47.175" v="366" actId="20577"/>
          <ac:spMkLst>
            <pc:docMk/>
            <pc:sldMk cId="0" sldId="258"/>
            <ac:spMk id="287" creationId="{00000000-0000-0000-0000-000000000000}"/>
          </ac:spMkLst>
        </pc:spChg>
      </pc:sldChg>
      <pc:sldChg chg="modSp mod">
        <pc:chgData name="Darius Khoo" userId="24ec1d3e4a13f15f" providerId="LiveId" clId="{5A85267A-7EEF-45FB-B25B-72021D867348}" dt="2023-08-11T08:08:55.421" v="459" actId="20577"/>
        <pc:sldMkLst>
          <pc:docMk/>
          <pc:sldMk cId="0" sldId="259"/>
        </pc:sldMkLst>
        <pc:spChg chg="mod">
          <ac:chgData name="Darius Khoo" userId="24ec1d3e4a13f15f" providerId="LiveId" clId="{5A85267A-7EEF-45FB-B25B-72021D867348}" dt="2023-08-11T08:08:17.995" v="444" actId="122"/>
          <ac:spMkLst>
            <pc:docMk/>
            <pc:sldMk cId="0" sldId="259"/>
            <ac:spMk id="292" creationId="{00000000-0000-0000-0000-000000000000}"/>
          </ac:spMkLst>
        </pc:spChg>
        <pc:spChg chg="mod">
          <ac:chgData name="Darius Khoo" userId="24ec1d3e4a13f15f" providerId="LiveId" clId="{5A85267A-7EEF-45FB-B25B-72021D867348}" dt="2023-08-11T08:08:08.879" v="438" actId="20577"/>
          <ac:spMkLst>
            <pc:docMk/>
            <pc:sldMk cId="0" sldId="259"/>
            <ac:spMk id="293" creationId="{00000000-0000-0000-0000-000000000000}"/>
          </ac:spMkLst>
        </pc:spChg>
        <pc:spChg chg="mod">
          <ac:chgData name="Darius Khoo" userId="24ec1d3e4a13f15f" providerId="LiveId" clId="{5A85267A-7EEF-45FB-B25B-72021D867348}" dt="2023-08-11T08:08:55.421" v="459" actId="20577"/>
          <ac:spMkLst>
            <pc:docMk/>
            <pc:sldMk cId="0" sldId="259"/>
            <ac:spMk id="294" creationId="{00000000-0000-0000-0000-000000000000}"/>
          </ac:spMkLst>
        </pc:spChg>
      </pc:sldChg>
      <pc:sldChg chg="del">
        <pc:chgData name="Darius Khoo" userId="24ec1d3e4a13f15f" providerId="LiveId" clId="{5A85267A-7EEF-45FB-B25B-72021D867348}" dt="2023-08-11T08:09:44.549" v="460" actId="47"/>
        <pc:sldMkLst>
          <pc:docMk/>
          <pc:sldMk cId="0" sldId="260"/>
        </pc:sldMkLst>
      </pc:sldChg>
      <pc:sldChg chg="addSp delSp modSp del mod">
        <pc:chgData name="Darius Khoo" userId="24ec1d3e4a13f15f" providerId="LiveId" clId="{5A85267A-7EEF-45FB-B25B-72021D867348}" dt="2023-08-11T11:23:05.745" v="8971" actId="47"/>
        <pc:sldMkLst>
          <pc:docMk/>
          <pc:sldMk cId="0" sldId="261"/>
        </pc:sldMkLst>
        <pc:spChg chg="add del mod">
          <ac:chgData name="Darius Khoo" userId="24ec1d3e4a13f15f" providerId="LiveId" clId="{5A85267A-7EEF-45FB-B25B-72021D867348}" dt="2023-08-11T08:10:34.400" v="473" actId="478"/>
          <ac:spMkLst>
            <pc:docMk/>
            <pc:sldMk cId="0" sldId="261"/>
            <ac:spMk id="3" creationId="{58F254F9-2AE6-214E-DA41-B67CF8053EC9}"/>
          </ac:spMkLst>
        </pc:spChg>
        <pc:spChg chg="add mod">
          <ac:chgData name="Darius Khoo" userId="24ec1d3e4a13f15f" providerId="LiveId" clId="{5A85267A-7EEF-45FB-B25B-72021D867348}" dt="2023-08-11T08:15:21.169" v="928" actId="1076"/>
          <ac:spMkLst>
            <pc:docMk/>
            <pc:sldMk cId="0" sldId="261"/>
            <ac:spMk id="8" creationId="{FE65DF25-22E5-8AC6-425C-63F400B48B94}"/>
          </ac:spMkLst>
        </pc:spChg>
        <pc:spChg chg="mod">
          <ac:chgData name="Darius Khoo" userId="24ec1d3e4a13f15f" providerId="LiveId" clId="{5A85267A-7EEF-45FB-B25B-72021D867348}" dt="2023-08-11T08:10:04.043" v="468" actId="122"/>
          <ac:spMkLst>
            <pc:docMk/>
            <pc:sldMk cId="0" sldId="261"/>
            <ac:spMk id="306" creationId="{00000000-0000-0000-0000-000000000000}"/>
          </ac:spMkLst>
        </pc:spChg>
        <pc:spChg chg="mod">
          <ac:chgData name="Darius Khoo" userId="24ec1d3e4a13f15f" providerId="LiveId" clId="{5A85267A-7EEF-45FB-B25B-72021D867348}" dt="2023-08-11T08:14:07.733" v="890" actId="20577"/>
          <ac:spMkLst>
            <pc:docMk/>
            <pc:sldMk cId="0" sldId="261"/>
            <ac:spMk id="307" creationId="{00000000-0000-0000-0000-000000000000}"/>
          </ac:spMkLst>
        </pc:spChg>
        <pc:spChg chg="del">
          <ac:chgData name="Darius Khoo" userId="24ec1d3e4a13f15f" providerId="LiveId" clId="{5A85267A-7EEF-45FB-B25B-72021D867348}" dt="2023-08-11T08:10:31.454" v="472" actId="478"/>
          <ac:spMkLst>
            <pc:docMk/>
            <pc:sldMk cId="0" sldId="261"/>
            <ac:spMk id="308" creationId="{00000000-0000-0000-0000-000000000000}"/>
          </ac:spMkLst>
        </pc:spChg>
        <pc:picChg chg="add mod">
          <ac:chgData name="Darius Khoo" userId="24ec1d3e4a13f15f" providerId="LiveId" clId="{5A85267A-7EEF-45FB-B25B-72021D867348}" dt="2023-08-11T08:11:45.529" v="479" actId="1076"/>
          <ac:picMkLst>
            <pc:docMk/>
            <pc:sldMk cId="0" sldId="261"/>
            <ac:picMk id="5" creationId="{8663921E-2A7E-8786-0776-E2A42B77BE36}"/>
          </ac:picMkLst>
        </pc:picChg>
        <pc:picChg chg="add mod">
          <ac:chgData name="Darius Khoo" userId="24ec1d3e4a13f15f" providerId="LiveId" clId="{5A85267A-7EEF-45FB-B25B-72021D867348}" dt="2023-08-11T08:11:48.002" v="480" actId="1076"/>
          <ac:picMkLst>
            <pc:docMk/>
            <pc:sldMk cId="0" sldId="261"/>
            <ac:picMk id="7" creationId="{89590BCB-0EED-2FE0-39D3-A0B1BEF66F12}"/>
          </ac:picMkLst>
        </pc:picChg>
      </pc:sldChg>
      <pc:sldChg chg="del">
        <pc:chgData name="Darius Khoo" userId="24ec1d3e4a13f15f" providerId="LiveId" clId="{5A85267A-7EEF-45FB-B25B-72021D867348}" dt="2023-08-11T10:59:22.716" v="7748" actId="47"/>
        <pc:sldMkLst>
          <pc:docMk/>
          <pc:sldMk cId="0" sldId="262"/>
        </pc:sldMkLst>
      </pc:sldChg>
      <pc:sldChg chg="del">
        <pc:chgData name="Darius Khoo" userId="24ec1d3e4a13f15f" providerId="LiveId" clId="{5A85267A-7EEF-45FB-B25B-72021D867348}" dt="2023-08-11T11:12:00.636" v="8912" actId="47"/>
        <pc:sldMkLst>
          <pc:docMk/>
          <pc:sldMk cId="0" sldId="263"/>
        </pc:sldMkLst>
      </pc:sldChg>
      <pc:sldChg chg="del">
        <pc:chgData name="Darius Khoo" userId="24ec1d3e4a13f15f" providerId="LiveId" clId="{5A85267A-7EEF-45FB-B25B-72021D867348}" dt="2023-08-11T11:12:01.413" v="8913" actId="47"/>
        <pc:sldMkLst>
          <pc:docMk/>
          <pc:sldMk cId="0" sldId="264"/>
        </pc:sldMkLst>
      </pc:sldChg>
      <pc:sldChg chg="del">
        <pc:chgData name="Darius Khoo" userId="24ec1d3e4a13f15f" providerId="LiveId" clId="{5A85267A-7EEF-45FB-B25B-72021D867348}" dt="2023-08-11T11:12:02.183" v="8914" actId="47"/>
        <pc:sldMkLst>
          <pc:docMk/>
          <pc:sldMk cId="0" sldId="265"/>
        </pc:sldMkLst>
      </pc:sldChg>
      <pc:sldChg chg="del">
        <pc:chgData name="Darius Khoo" userId="24ec1d3e4a13f15f" providerId="LiveId" clId="{5A85267A-7EEF-45FB-B25B-72021D867348}" dt="2023-08-11T11:12:02.861" v="8915" actId="47"/>
        <pc:sldMkLst>
          <pc:docMk/>
          <pc:sldMk cId="0" sldId="266"/>
        </pc:sldMkLst>
      </pc:sldChg>
      <pc:sldChg chg="del">
        <pc:chgData name="Darius Khoo" userId="24ec1d3e4a13f15f" providerId="LiveId" clId="{5A85267A-7EEF-45FB-B25B-72021D867348}" dt="2023-08-11T11:12:03.449" v="8916" actId="47"/>
        <pc:sldMkLst>
          <pc:docMk/>
          <pc:sldMk cId="0" sldId="267"/>
        </pc:sldMkLst>
      </pc:sldChg>
      <pc:sldChg chg="del">
        <pc:chgData name="Darius Khoo" userId="24ec1d3e4a13f15f" providerId="LiveId" clId="{5A85267A-7EEF-45FB-B25B-72021D867348}" dt="2023-08-11T11:12:04.044" v="8917" actId="47"/>
        <pc:sldMkLst>
          <pc:docMk/>
          <pc:sldMk cId="0" sldId="268"/>
        </pc:sldMkLst>
      </pc:sldChg>
      <pc:sldChg chg="del">
        <pc:chgData name="Darius Khoo" userId="24ec1d3e4a13f15f" providerId="LiveId" clId="{5A85267A-7EEF-45FB-B25B-72021D867348}" dt="2023-08-11T11:12:04.556" v="8918" actId="47"/>
        <pc:sldMkLst>
          <pc:docMk/>
          <pc:sldMk cId="0" sldId="269"/>
        </pc:sldMkLst>
      </pc:sldChg>
      <pc:sldChg chg="del">
        <pc:chgData name="Darius Khoo" userId="24ec1d3e4a13f15f" providerId="LiveId" clId="{5A85267A-7EEF-45FB-B25B-72021D867348}" dt="2023-08-11T11:12:04.993" v="8919" actId="47"/>
        <pc:sldMkLst>
          <pc:docMk/>
          <pc:sldMk cId="0" sldId="270"/>
        </pc:sldMkLst>
      </pc:sldChg>
      <pc:sldChg chg="del">
        <pc:chgData name="Darius Khoo" userId="24ec1d3e4a13f15f" providerId="LiveId" clId="{5A85267A-7EEF-45FB-B25B-72021D867348}" dt="2023-08-11T11:12:05.448" v="8920" actId="47"/>
        <pc:sldMkLst>
          <pc:docMk/>
          <pc:sldMk cId="0" sldId="271"/>
        </pc:sldMkLst>
      </pc:sldChg>
      <pc:sldChg chg="del">
        <pc:chgData name="Darius Khoo" userId="24ec1d3e4a13f15f" providerId="LiveId" clId="{5A85267A-7EEF-45FB-B25B-72021D867348}" dt="2023-08-11T11:12:05.843" v="8921" actId="47"/>
        <pc:sldMkLst>
          <pc:docMk/>
          <pc:sldMk cId="0" sldId="272"/>
        </pc:sldMkLst>
      </pc:sldChg>
      <pc:sldChg chg="del">
        <pc:chgData name="Darius Khoo" userId="24ec1d3e4a13f15f" providerId="LiveId" clId="{5A85267A-7EEF-45FB-B25B-72021D867348}" dt="2023-08-11T11:12:06.245" v="8922" actId="47"/>
        <pc:sldMkLst>
          <pc:docMk/>
          <pc:sldMk cId="0" sldId="273"/>
        </pc:sldMkLst>
      </pc:sldChg>
      <pc:sldChg chg="del">
        <pc:chgData name="Darius Khoo" userId="24ec1d3e4a13f15f" providerId="LiveId" clId="{5A85267A-7EEF-45FB-B25B-72021D867348}" dt="2023-08-11T11:12:06.590" v="8923" actId="47"/>
        <pc:sldMkLst>
          <pc:docMk/>
          <pc:sldMk cId="0" sldId="274"/>
        </pc:sldMkLst>
      </pc:sldChg>
      <pc:sldChg chg="del">
        <pc:chgData name="Darius Khoo" userId="24ec1d3e4a13f15f" providerId="LiveId" clId="{5A85267A-7EEF-45FB-B25B-72021D867348}" dt="2023-08-11T11:12:06.958" v="8924" actId="47"/>
        <pc:sldMkLst>
          <pc:docMk/>
          <pc:sldMk cId="0" sldId="275"/>
        </pc:sldMkLst>
      </pc:sldChg>
      <pc:sldChg chg="del">
        <pc:chgData name="Darius Khoo" userId="24ec1d3e4a13f15f" providerId="LiveId" clId="{5A85267A-7EEF-45FB-B25B-72021D867348}" dt="2023-08-11T11:12:07.485" v="8925" actId="47"/>
        <pc:sldMkLst>
          <pc:docMk/>
          <pc:sldMk cId="0" sldId="276"/>
        </pc:sldMkLst>
      </pc:sldChg>
      <pc:sldChg chg="del">
        <pc:chgData name="Darius Khoo" userId="24ec1d3e4a13f15f" providerId="LiveId" clId="{5A85267A-7EEF-45FB-B25B-72021D867348}" dt="2023-08-11T11:12:07.772" v="8926" actId="47"/>
        <pc:sldMkLst>
          <pc:docMk/>
          <pc:sldMk cId="0" sldId="277"/>
        </pc:sldMkLst>
      </pc:sldChg>
      <pc:sldChg chg="del">
        <pc:chgData name="Darius Khoo" userId="24ec1d3e4a13f15f" providerId="LiveId" clId="{5A85267A-7EEF-45FB-B25B-72021D867348}" dt="2023-08-11T11:12:08.121" v="8927" actId="47"/>
        <pc:sldMkLst>
          <pc:docMk/>
          <pc:sldMk cId="0" sldId="278"/>
        </pc:sldMkLst>
      </pc:sldChg>
      <pc:sldChg chg="del">
        <pc:chgData name="Darius Khoo" userId="24ec1d3e4a13f15f" providerId="LiveId" clId="{5A85267A-7EEF-45FB-B25B-72021D867348}" dt="2023-08-11T11:12:08.485" v="8928" actId="47"/>
        <pc:sldMkLst>
          <pc:docMk/>
          <pc:sldMk cId="0" sldId="279"/>
        </pc:sldMkLst>
      </pc:sldChg>
      <pc:sldChg chg="del">
        <pc:chgData name="Darius Khoo" userId="24ec1d3e4a13f15f" providerId="LiveId" clId="{5A85267A-7EEF-45FB-B25B-72021D867348}" dt="2023-08-11T11:12:08.796" v="8929" actId="47"/>
        <pc:sldMkLst>
          <pc:docMk/>
          <pc:sldMk cId="0" sldId="280"/>
        </pc:sldMkLst>
      </pc:sldChg>
      <pc:sldChg chg="del">
        <pc:chgData name="Darius Khoo" userId="24ec1d3e4a13f15f" providerId="LiveId" clId="{5A85267A-7EEF-45FB-B25B-72021D867348}" dt="2023-08-11T11:12:09.428" v="8930" actId="47"/>
        <pc:sldMkLst>
          <pc:docMk/>
          <pc:sldMk cId="0" sldId="281"/>
        </pc:sldMkLst>
      </pc:sldChg>
      <pc:sldChg chg="del">
        <pc:chgData name="Darius Khoo" userId="24ec1d3e4a13f15f" providerId="LiveId" clId="{5A85267A-7EEF-45FB-B25B-72021D867348}" dt="2023-08-11T11:12:09.888" v="8931" actId="47"/>
        <pc:sldMkLst>
          <pc:docMk/>
          <pc:sldMk cId="0" sldId="282"/>
        </pc:sldMkLst>
      </pc:sldChg>
      <pc:sldChg chg="del">
        <pc:chgData name="Darius Khoo" userId="24ec1d3e4a13f15f" providerId="LiveId" clId="{5A85267A-7EEF-45FB-B25B-72021D867348}" dt="2023-08-11T11:12:10.240" v="8932" actId="47"/>
        <pc:sldMkLst>
          <pc:docMk/>
          <pc:sldMk cId="0" sldId="283"/>
        </pc:sldMkLst>
      </pc:sldChg>
      <pc:sldChg chg="del">
        <pc:chgData name="Darius Khoo" userId="24ec1d3e4a13f15f" providerId="LiveId" clId="{5A85267A-7EEF-45FB-B25B-72021D867348}" dt="2023-08-11T11:12:10.657" v="8933" actId="47"/>
        <pc:sldMkLst>
          <pc:docMk/>
          <pc:sldMk cId="0" sldId="284"/>
        </pc:sldMkLst>
      </pc:sldChg>
      <pc:sldChg chg="del">
        <pc:chgData name="Darius Khoo" userId="24ec1d3e4a13f15f" providerId="LiveId" clId="{5A85267A-7EEF-45FB-B25B-72021D867348}" dt="2023-08-11T11:12:11.393" v="8934" actId="47"/>
        <pc:sldMkLst>
          <pc:docMk/>
          <pc:sldMk cId="0" sldId="285"/>
        </pc:sldMkLst>
      </pc:sldChg>
      <pc:sldChg chg="del">
        <pc:chgData name="Darius Khoo" userId="24ec1d3e4a13f15f" providerId="LiveId" clId="{5A85267A-7EEF-45FB-B25B-72021D867348}" dt="2023-08-11T11:12:11.979" v="8935" actId="47"/>
        <pc:sldMkLst>
          <pc:docMk/>
          <pc:sldMk cId="0" sldId="286"/>
        </pc:sldMkLst>
      </pc:sldChg>
      <pc:sldChg chg="del">
        <pc:chgData name="Darius Khoo" userId="24ec1d3e4a13f15f" providerId="LiveId" clId="{5A85267A-7EEF-45FB-B25B-72021D867348}" dt="2023-08-11T11:12:12.753" v="8936" actId="47"/>
        <pc:sldMkLst>
          <pc:docMk/>
          <pc:sldMk cId="0" sldId="287"/>
        </pc:sldMkLst>
      </pc:sldChg>
      <pc:sldChg chg="del">
        <pc:chgData name="Darius Khoo" userId="24ec1d3e4a13f15f" providerId="LiveId" clId="{5A85267A-7EEF-45FB-B25B-72021D867348}" dt="2023-08-11T11:12:13.286" v="8937" actId="47"/>
        <pc:sldMkLst>
          <pc:docMk/>
          <pc:sldMk cId="0" sldId="288"/>
        </pc:sldMkLst>
      </pc:sldChg>
      <pc:sldChg chg="del">
        <pc:chgData name="Darius Khoo" userId="24ec1d3e4a13f15f" providerId="LiveId" clId="{5A85267A-7EEF-45FB-B25B-72021D867348}" dt="2023-08-11T11:12:13.852" v="8938" actId="47"/>
        <pc:sldMkLst>
          <pc:docMk/>
          <pc:sldMk cId="0" sldId="289"/>
        </pc:sldMkLst>
      </pc:sldChg>
      <pc:sldChg chg="modSp add del mod">
        <pc:chgData name="Darius Khoo" userId="24ec1d3e4a13f15f" providerId="LiveId" clId="{5A85267A-7EEF-45FB-B25B-72021D867348}" dt="2023-08-11T11:12:33.171" v="8962" actId="20577"/>
        <pc:sldMkLst>
          <pc:docMk/>
          <pc:sldMk cId="0" sldId="290"/>
        </pc:sldMkLst>
        <pc:spChg chg="mod">
          <ac:chgData name="Darius Khoo" userId="24ec1d3e4a13f15f" providerId="LiveId" clId="{5A85267A-7EEF-45FB-B25B-72021D867348}" dt="2023-08-11T11:12:33.171" v="8962" actId="20577"/>
          <ac:spMkLst>
            <pc:docMk/>
            <pc:sldMk cId="0" sldId="290"/>
            <ac:spMk id="869" creationId="{00000000-0000-0000-0000-000000000000}"/>
          </ac:spMkLst>
        </pc:spChg>
      </pc:sldChg>
      <pc:sldChg chg="del">
        <pc:chgData name="Darius Khoo" userId="24ec1d3e4a13f15f" providerId="LiveId" clId="{5A85267A-7EEF-45FB-B25B-72021D867348}" dt="2023-08-11T11:12:18.010" v="8941" actId="47"/>
        <pc:sldMkLst>
          <pc:docMk/>
          <pc:sldMk cId="0" sldId="291"/>
        </pc:sldMkLst>
      </pc:sldChg>
      <pc:sldChg chg="del">
        <pc:chgData name="Darius Khoo" userId="24ec1d3e4a13f15f" providerId="LiveId" clId="{5A85267A-7EEF-45FB-B25B-72021D867348}" dt="2023-08-11T11:12:18.737" v="8942" actId="47"/>
        <pc:sldMkLst>
          <pc:docMk/>
          <pc:sldMk cId="0" sldId="292"/>
        </pc:sldMkLst>
      </pc:sldChg>
      <pc:sldChg chg="del">
        <pc:chgData name="Darius Khoo" userId="24ec1d3e4a13f15f" providerId="LiveId" clId="{5A85267A-7EEF-45FB-B25B-72021D867348}" dt="2023-08-11T11:12:20.019" v="8943" actId="47"/>
        <pc:sldMkLst>
          <pc:docMk/>
          <pc:sldMk cId="0" sldId="293"/>
        </pc:sldMkLst>
      </pc:sldChg>
      <pc:sldChg chg="del">
        <pc:chgData name="Darius Khoo" userId="24ec1d3e4a13f15f" providerId="LiveId" clId="{5A85267A-7EEF-45FB-B25B-72021D867348}" dt="2023-08-11T11:12:20.538" v="8944" actId="47"/>
        <pc:sldMkLst>
          <pc:docMk/>
          <pc:sldMk cId="0" sldId="294"/>
        </pc:sldMkLst>
      </pc:sldChg>
      <pc:sldChg chg="del">
        <pc:chgData name="Darius Khoo" userId="24ec1d3e4a13f15f" providerId="LiveId" clId="{5A85267A-7EEF-45FB-B25B-72021D867348}" dt="2023-08-11T11:12:20.821" v="8945" actId="47"/>
        <pc:sldMkLst>
          <pc:docMk/>
          <pc:sldMk cId="0" sldId="295"/>
        </pc:sldMkLst>
      </pc:sldChg>
      <pc:sldChg chg="del">
        <pc:chgData name="Darius Khoo" userId="24ec1d3e4a13f15f" providerId="LiveId" clId="{5A85267A-7EEF-45FB-B25B-72021D867348}" dt="2023-08-11T11:12:21" v="8946" actId="47"/>
        <pc:sldMkLst>
          <pc:docMk/>
          <pc:sldMk cId="0" sldId="296"/>
        </pc:sldMkLst>
      </pc:sldChg>
      <pc:sldChg chg="del">
        <pc:chgData name="Darius Khoo" userId="24ec1d3e4a13f15f" providerId="LiveId" clId="{5A85267A-7EEF-45FB-B25B-72021D867348}" dt="2023-08-11T11:12:21.460" v="8947" actId="47"/>
        <pc:sldMkLst>
          <pc:docMk/>
          <pc:sldMk cId="0" sldId="297"/>
        </pc:sldMkLst>
      </pc:sldChg>
      <pc:sldChg chg="del">
        <pc:chgData name="Darius Khoo" userId="24ec1d3e4a13f15f" providerId="LiveId" clId="{5A85267A-7EEF-45FB-B25B-72021D867348}" dt="2023-08-11T11:12:21.738" v="8948" actId="47"/>
        <pc:sldMkLst>
          <pc:docMk/>
          <pc:sldMk cId="0" sldId="298"/>
        </pc:sldMkLst>
      </pc:sldChg>
      <pc:sldChg chg="del">
        <pc:chgData name="Darius Khoo" userId="24ec1d3e4a13f15f" providerId="LiveId" clId="{5A85267A-7EEF-45FB-B25B-72021D867348}" dt="2023-08-11T11:12:22.089" v="8949" actId="47"/>
        <pc:sldMkLst>
          <pc:docMk/>
          <pc:sldMk cId="0" sldId="299"/>
        </pc:sldMkLst>
      </pc:sldChg>
      <pc:sldChg chg="del">
        <pc:chgData name="Darius Khoo" userId="24ec1d3e4a13f15f" providerId="LiveId" clId="{5A85267A-7EEF-45FB-B25B-72021D867348}" dt="2023-08-11T11:12:22.151" v="8950" actId="47"/>
        <pc:sldMkLst>
          <pc:docMk/>
          <pc:sldMk cId="0" sldId="300"/>
        </pc:sldMkLst>
      </pc:sldChg>
      <pc:sldChg chg="del">
        <pc:chgData name="Darius Khoo" userId="24ec1d3e4a13f15f" providerId="LiveId" clId="{5A85267A-7EEF-45FB-B25B-72021D867348}" dt="2023-08-11T11:12:22.190" v="8951" actId="47"/>
        <pc:sldMkLst>
          <pc:docMk/>
          <pc:sldMk cId="0" sldId="301"/>
        </pc:sldMkLst>
      </pc:sldChg>
      <pc:sldChg chg="del">
        <pc:chgData name="Darius Khoo" userId="24ec1d3e4a13f15f" providerId="LiveId" clId="{5A85267A-7EEF-45FB-B25B-72021D867348}" dt="2023-08-11T11:12:22.235" v="8952" actId="47"/>
        <pc:sldMkLst>
          <pc:docMk/>
          <pc:sldMk cId="0" sldId="302"/>
        </pc:sldMkLst>
      </pc:sldChg>
      <pc:sldChg chg="del">
        <pc:chgData name="Darius Khoo" userId="24ec1d3e4a13f15f" providerId="LiveId" clId="{5A85267A-7EEF-45FB-B25B-72021D867348}" dt="2023-08-11T11:12:22.281" v="8953" actId="47"/>
        <pc:sldMkLst>
          <pc:docMk/>
          <pc:sldMk cId="0" sldId="303"/>
        </pc:sldMkLst>
      </pc:sldChg>
      <pc:sldChg chg="del">
        <pc:chgData name="Darius Khoo" userId="24ec1d3e4a13f15f" providerId="LiveId" clId="{5A85267A-7EEF-45FB-B25B-72021D867348}" dt="2023-08-11T11:12:22.350" v="8954" actId="47"/>
        <pc:sldMkLst>
          <pc:docMk/>
          <pc:sldMk cId="0" sldId="304"/>
        </pc:sldMkLst>
      </pc:sldChg>
      <pc:sldChg chg="del">
        <pc:chgData name="Darius Khoo" userId="24ec1d3e4a13f15f" providerId="LiveId" clId="{5A85267A-7EEF-45FB-B25B-72021D867348}" dt="2023-08-11T11:12:22.457" v="8955" actId="47"/>
        <pc:sldMkLst>
          <pc:docMk/>
          <pc:sldMk cId="0" sldId="305"/>
        </pc:sldMkLst>
      </pc:sldChg>
      <pc:sldChg chg="del">
        <pc:chgData name="Darius Khoo" userId="24ec1d3e4a13f15f" providerId="LiveId" clId="{5A85267A-7EEF-45FB-B25B-72021D867348}" dt="2023-08-11T11:12:23.211" v="8956" actId="47"/>
        <pc:sldMkLst>
          <pc:docMk/>
          <pc:sldMk cId="0" sldId="306"/>
        </pc:sldMkLst>
      </pc:sldChg>
      <pc:sldChg chg="del">
        <pc:chgData name="Darius Khoo" userId="24ec1d3e4a13f15f" providerId="LiveId" clId="{5A85267A-7EEF-45FB-B25B-72021D867348}" dt="2023-08-11T11:12:23.365" v="8957" actId="47"/>
        <pc:sldMkLst>
          <pc:docMk/>
          <pc:sldMk cId="0" sldId="307"/>
        </pc:sldMkLst>
      </pc:sldChg>
      <pc:sldChg chg="del">
        <pc:chgData name="Darius Khoo" userId="24ec1d3e4a13f15f" providerId="LiveId" clId="{5A85267A-7EEF-45FB-B25B-72021D867348}" dt="2023-08-11T11:12:23.506" v="8958" actId="47"/>
        <pc:sldMkLst>
          <pc:docMk/>
          <pc:sldMk cId="0" sldId="308"/>
        </pc:sldMkLst>
      </pc:sldChg>
      <pc:sldChg chg="del">
        <pc:chgData name="Darius Khoo" userId="24ec1d3e4a13f15f" providerId="LiveId" clId="{5A85267A-7EEF-45FB-B25B-72021D867348}" dt="2023-08-11T11:12:23.641" v="8959" actId="47"/>
        <pc:sldMkLst>
          <pc:docMk/>
          <pc:sldMk cId="0" sldId="309"/>
        </pc:sldMkLst>
      </pc:sldChg>
      <pc:sldChg chg="del">
        <pc:chgData name="Darius Khoo" userId="24ec1d3e4a13f15f" providerId="LiveId" clId="{5A85267A-7EEF-45FB-B25B-72021D867348}" dt="2023-08-11T11:12:23.768" v="8960" actId="47"/>
        <pc:sldMkLst>
          <pc:docMk/>
          <pc:sldMk cId="0" sldId="310"/>
        </pc:sldMkLst>
      </pc:sldChg>
      <pc:sldChg chg="del">
        <pc:chgData name="Darius Khoo" userId="24ec1d3e4a13f15f" providerId="LiveId" clId="{5A85267A-7EEF-45FB-B25B-72021D867348}" dt="2023-08-11T11:12:23.907" v="8961" actId="47"/>
        <pc:sldMkLst>
          <pc:docMk/>
          <pc:sldMk cId="0" sldId="311"/>
        </pc:sldMkLst>
      </pc:sldChg>
      <pc:sldChg chg="addSp delSp modSp add mod">
        <pc:chgData name="Darius Khoo" userId="24ec1d3e4a13f15f" providerId="LiveId" clId="{5A85267A-7EEF-45FB-B25B-72021D867348}" dt="2023-08-11T08:24:32.145" v="1827" actId="1076"/>
        <pc:sldMkLst>
          <pc:docMk/>
          <pc:sldMk cId="2624707178" sldId="312"/>
        </pc:sldMkLst>
        <pc:spChg chg="add del mod">
          <ac:chgData name="Darius Khoo" userId="24ec1d3e4a13f15f" providerId="LiveId" clId="{5A85267A-7EEF-45FB-B25B-72021D867348}" dt="2023-08-11T08:20:18.450" v="1357" actId="478"/>
          <ac:spMkLst>
            <pc:docMk/>
            <pc:sldMk cId="2624707178" sldId="312"/>
            <ac:spMk id="3" creationId="{4B8F2737-1925-0500-BD7E-97158528D93E}"/>
          </ac:spMkLst>
        </pc:spChg>
        <pc:spChg chg="add mod">
          <ac:chgData name="Darius Khoo" userId="24ec1d3e4a13f15f" providerId="LiveId" clId="{5A85267A-7EEF-45FB-B25B-72021D867348}" dt="2023-08-11T08:24:32.145" v="1827" actId="1076"/>
          <ac:spMkLst>
            <pc:docMk/>
            <pc:sldMk cId="2624707178" sldId="312"/>
            <ac:spMk id="6" creationId="{D03D41ED-6F92-0161-680C-3D749AD4DC07}"/>
          </ac:spMkLst>
        </pc:spChg>
        <pc:spChg chg="mod">
          <ac:chgData name="Darius Khoo" userId="24ec1d3e4a13f15f" providerId="LiveId" clId="{5A85267A-7EEF-45FB-B25B-72021D867348}" dt="2023-08-11T08:10:18.862" v="470" actId="120"/>
          <ac:spMkLst>
            <pc:docMk/>
            <pc:sldMk cId="2624707178" sldId="312"/>
            <ac:spMk id="306" creationId="{00000000-0000-0000-0000-000000000000}"/>
          </ac:spMkLst>
        </pc:spChg>
        <pc:spChg chg="mod">
          <ac:chgData name="Darius Khoo" userId="24ec1d3e4a13f15f" providerId="LiveId" clId="{5A85267A-7EEF-45FB-B25B-72021D867348}" dt="2023-08-11T08:24:03.296" v="1804" actId="1076"/>
          <ac:spMkLst>
            <pc:docMk/>
            <pc:sldMk cId="2624707178" sldId="312"/>
            <ac:spMk id="307" creationId="{00000000-0000-0000-0000-000000000000}"/>
          </ac:spMkLst>
        </pc:spChg>
        <pc:spChg chg="del">
          <ac:chgData name="Darius Khoo" userId="24ec1d3e4a13f15f" providerId="LiveId" clId="{5A85267A-7EEF-45FB-B25B-72021D867348}" dt="2023-08-11T08:20:15.991" v="1356" actId="478"/>
          <ac:spMkLst>
            <pc:docMk/>
            <pc:sldMk cId="2624707178" sldId="312"/>
            <ac:spMk id="308" creationId="{00000000-0000-0000-0000-000000000000}"/>
          </ac:spMkLst>
        </pc:spChg>
        <pc:picChg chg="add mod">
          <ac:chgData name="Darius Khoo" userId="24ec1d3e4a13f15f" providerId="LiveId" clId="{5A85267A-7EEF-45FB-B25B-72021D867348}" dt="2023-08-11T08:20:29.603" v="1363" actId="1076"/>
          <ac:picMkLst>
            <pc:docMk/>
            <pc:sldMk cId="2624707178" sldId="312"/>
            <ac:picMk id="5" creationId="{585EFBAE-7729-2176-8AE4-5163D9132E2C}"/>
          </ac:picMkLst>
        </pc:picChg>
      </pc:sldChg>
      <pc:sldChg chg="addSp delSp modSp add mod">
        <pc:chgData name="Darius Khoo" userId="24ec1d3e4a13f15f" providerId="LiveId" clId="{5A85267A-7EEF-45FB-B25B-72021D867348}" dt="2023-08-11T08:18:09.480" v="1347" actId="1076"/>
        <pc:sldMkLst>
          <pc:docMk/>
          <pc:sldMk cId="2393956386" sldId="313"/>
        </pc:sldMkLst>
        <pc:spChg chg="add del mod">
          <ac:chgData name="Darius Khoo" userId="24ec1d3e4a13f15f" providerId="LiveId" clId="{5A85267A-7EEF-45FB-B25B-72021D867348}" dt="2023-08-11T08:15:34.860" v="930" actId="478"/>
          <ac:spMkLst>
            <pc:docMk/>
            <pc:sldMk cId="2393956386" sldId="313"/>
            <ac:spMk id="3" creationId="{D15615A6-3580-5D3F-614C-6944A93D090D}"/>
          </ac:spMkLst>
        </pc:spChg>
        <pc:spChg chg="mod">
          <ac:chgData name="Darius Khoo" userId="24ec1d3e4a13f15f" providerId="LiveId" clId="{5A85267A-7EEF-45FB-B25B-72021D867348}" dt="2023-08-11T08:18:09.480" v="1347" actId="1076"/>
          <ac:spMkLst>
            <pc:docMk/>
            <pc:sldMk cId="2393956386" sldId="313"/>
            <ac:spMk id="307" creationId="{00000000-0000-0000-0000-000000000000}"/>
          </ac:spMkLst>
        </pc:spChg>
        <pc:spChg chg="del">
          <ac:chgData name="Darius Khoo" userId="24ec1d3e4a13f15f" providerId="LiveId" clId="{5A85267A-7EEF-45FB-B25B-72021D867348}" dt="2023-08-11T08:15:32.272" v="929" actId="478"/>
          <ac:spMkLst>
            <pc:docMk/>
            <pc:sldMk cId="2393956386" sldId="313"/>
            <ac:spMk id="308" creationId="{00000000-0000-0000-0000-000000000000}"/>
          </ac:spMkLst>
        </pc:spChg>
        <pc:picChg chg="add mod">
          <ac:chgData name="Darius Khoo" userId="24ec1d3e4a13f15f" providerId="LiveId" clId="{5A85267A-7EEF-45FB-B25B-72021D867348}" dt="2023-08-11T08:15:48.008" v="935" actId="1076"/>
          <ac:picMkLst>
            <pc:docMk/>
            <pc:sldMk cId="2393956386" sldId="313"/>
            <ac:picMk id="5" creationId="{48D5D9B9-A02F-E060-98F8-ECD80B6991F2}"/>
          </ac:picMkLst>
        </pc:picChg>
      </pc:sldChg>
      <pc:sldChg chg="addSp delSp modSp add mod">
        <pc:chgData name="Darius Khoo" userId="24ec1d3e4a13f15f" providerId="LiveId" clId="{5A85267A-7EEF-45FB-B25B-72021D867348}" dt="2023-08-11T11:10:10.538" v="8895" actId="20577"/>
        <pc:sldMkLst>
          <pc:docMk/>
          <pc:sldMk cId="76700886" sldId="314"/>
        </pc:sldMkLst>
        <pc:spChg chg="add del mod">
          <ac:chgData name="Darius Khoo" userId="24ec1d3e4a13f15f" providerId="LiveId" clId="{5A85267A-7EEF-45FB-B25B-72021D867348}" dt="2023-08-11T11:08:02.731" v="8833" actId="478"/>
          <ac:spMkLst>
            <pc:docMk/>
            <pc:sldMk cId="76700886" sldId="314"/>
            <ac:spMk id="3" creationId="{28878956-24EA-2265-0CBC-2BE33ED36DF5}"/>
          </ac:spMkLst>
        </pc:spChg>
        <pc:spChg chg="add mod">
          <ac:chgData name="Darius Khoo" userId="24ec1d3e4a13f15f" providerId="LiveId" clId="{5A85267A-7EEF-45FB-B25B-72021D867348}" dt="2023-08-11T11:09:54.229" v="8892" actId="692"/>
          <ac:spMkLst>
            <pc:docMk/>
            <pc:sldMk cId="76700886" sldId="314"/>
            <ac:spMk id="4" creationId="{E6482004-59C4-649D-DDF8-C44202B4F6E4}"/>
          </ac:spMkLst>
        </pc:spChg>
        <pc:spChg chg="mod">
          <ac:chgData name="Darius Khoo" userId="24ec1d3e4a13f15f" providerId="LiveId" clId="{5A85267A-7EEF-45FB-B25B-72021D867348}" dt="2023-08-11T11:10:10.538" v="8895" actId="20577"/>
          <ac:spMkLst>
            <pc:docMk/>
            <pc:sldMk cId="76700886" sldId="314"/>
            <ac:spMk id="306" creationId="{00000000-0000-0000-0000-000000000000}"/>
          </ac:spMkLst>
        </pc:spChg>
        <pc:spChg chg="del">
          <ac:chgData name="Darius Khoo" userId="24ec1d3e4a13f15f" providerId="LiveId" clId="{5A85267A-7EEF-45FB-B25B-72021D867348}" dt="2023-08-11T11:08:00.926" v="8832" actId="478"/>
          <ac:spMkLst>
            <pc:docMk/>
            <pc:sldMk cId="76700886" sldId="314"/>
            <ac:spMk id="307" creationId="{00000000-0000-0000-0000-000000000000}"/>
          </ac:spMkLst>
        </pc:spChg>
        <pc:spChg chg="mod">
          <ac:chgData name="Darius Khoo" userId="24ec1d3e4a13f15f" providerId="LiveId" clId="{5A85267A-7EEF-45FB-B25B-72021D867348}" dt="2023-08-11T11:09:16.329" v="8886" actId="20577"/>
          <ac:spMkLst>
            <pc:docMk/>
            <pc:sldMk cId="76700886" sldId="314"/>
            <ac:spMk id="308" creationId="{00000000-0000-0000-0000-000000000000}"/>
          </ac:spMkLst>
        </pc:spChg>
      </pc:sldChg>
      <pc:sldChg chg="addSp delSp modSp add mod">
        <pc:chgData name="Darius Khoo" userId="24ec1d3e4a13f15f" providerId="LiveId" clId="{5A85267A-7EEF-45FB-B25B-72021D867348}" dt="2023-08-11T11:11:49.022" v="8905" actId="122"/>
        <pc:sldMkLst>
          <pc:docMk/>
          <pc:sldMk cId="2083211030" sldId="315"/>
        </pc:sldMkLst>
        <pc:spChg chg="add del mod">
          <ac:chgData name="Darius Khoo" userId="24ec1d3e4a13f15f" providerId="LiveId" clId="{5A85267A-7EEF-45FB-B25B-72021D867348}" dt="2023-08-11T11:10:27.405" v="8897" actId="478"/>
          <ac:spMkLst>
            <pc:docMk/>
            <pc:sldMk cId="2083211030" sldId="315"/>
            <ac:spMk id="3" creationId="{0FAC566E-E5C1-3EFD-BD6D-B25032CDF625}"/>
          </ac:spMkLst>
        </pc:spChg>
        <pc:spChg chg="mod">
          <ac:chgData name="Darius Khoo" userId="24ec1d3e4a13f15f" providerId="LiveId" clId="{5A85267A-7EEF-45FB-B25B-72021D867348}" dt="2023-08-11T11:10:36.036" v="8901" actId="122"/>
          <ac:spMkLst>
            <pc:docMk/>
            <pc:sldMk cId="2083211030" sldId="315"/>
            <ac:spMk id="306" creationId="{00000000-0000-0000-0000-000000000000}"/>
          </ac:spMkLst>
        </pc:spChg>
        <pc:spChg chg="mod">
          <ac:chgData name="Darius Khoo" userId="24ec1d3e4a13f15f" providerId="LiveId" clId="{5A85267A-7EEF-45FB-B25B-72021D867348}" dt="2023-08-11T11:11:49.022" v="8905" actId="122"/>
          <ac:spMkLst>
            <pc:docMk/>
            <pc:sldMk cId="2083211030" sldId="315"/>
            <ac:spMk id="307" creationId="{00000000-0000-0000-0000-000000000000}"/>
          </ac:spMkLst>
        </pc:spChg>
        <pc:spChg chg="del">
          <ac:chgData name="Darius Khoo" userId="24ec1d3e4a13f15f" providerId="LiveId" clId="{5A85267A-7EEF-45FB-B25B-72021D867348}" dt="2023-08-11T11:10:24.752" v="8896" actId="478"/>
          <ac:spMkLst>
            <pc:docMk/>
            <pc:sldMk cId="2083211030" sldId="315"/>
            <ac:spMk id="308" creationId="{00000000-0000-0000-0000-000000000000}"/>
          </ac:spMkLst>
        </pc:spChg>
      </pc:sldChg>
      <pc:sldChg chg="add del">
        <pc:chgData name="Darius Khoo" userId="24ec1d3e4a13f15f" providerId="LiveId" clId="{5A85267A-7EEF-45FB-B25B-72021D867348}" dt="2023-08-11T11:11:54.188" v="8906" actId="47"/>
        <pc:sldMkLst>
          <pc:docMk/>
          <pc:sldMk cId="4182457529" sldId="316"/>
        </pc:sldMkLst>
      </pc:sldChg>
      <pc:sldChg chg="add del">
        <pc:chgData name="Darius Khoo" userId="24ec1d3e4a13f15f" providerId="LiveId" clId="{5A85267A-7EEF-45FB-B25B-72021D867348}" dt="2023-08-11T11:11:56.287" v="8907" actId="47"/>
        <pc:sldMkLst>
          <pc:docMk/>
          <pc:sldMk cId="646286221" sldId="317"/>
        </pc:sldMkLst>
      </pc:sldChg>
      <pc:sldChg chg="add del">
        <pc:chgData name="Darius Khoo" userId="24ec1d3e4a13f15f" providerId="LiveId" clId="{5A85267A-7EEF-45FB-B25B-72021D867348}" dt="2023-08-11T11:11:57.804" v="8908" actId="47"/>
        <pc:sldMkLst>
          <pc:docMk/>
          <pc:sldMk cId="258621007" sldId="318"/>
        </pc:sldMkLst>
      </pc:sldChg>
      <pc:sldChg chg="add del">
        <pc:chgData name="Darius Khoo" userId="24ec1d3e4a13f15f" providerId="LiveId" clId="{5A85267A-7EEF-45FB-B25B-72021D867348}" dt="2023-08-11T11:11:58.600" v="8909" actId="47"/>
        <pc:sldMkLst>
          <pc:docMk/>
          <pc:sldMk cId="2842264015" sldId="319"/>
        </pc:sldMkLst>
      </pc:sldChg>
      <pc:sldChg chg="add del">
        <pc:chgData name="Darius Khoo" userId="24ec1d3e4a13f15f" providerId="LiveId" clId="{5A85267A-7EEF-45FB-B25B-72021D867348}" dt="2023-08-11T11:11:59.356" v="8910" actId="47"/>
        <pc:sldMkLst>
          <pc:docMk/>
          <pc:sldMk cId="2171814868" sldId="320"/>
        </pc:sldMkLst>
      </pc:sldChg>
      <pc:sldChg chg="add del">
        <pc:chgData name="Darius Khoo" userId="24ec1d3e4a13f15f" providerId="LiveId" clId="{5A85267A-7EEF-45FB-B25B-72021D867348}" dt="2023-08-11T11:11:59.972" v="8911" actId="47"/>
        <pc:sldMkLst>
          <pc:docMk/>
          <pc:sldMk cId="4146487823" sldId="321"/>
        </pc:sldMkLst>
      </pc:sldChg>
      <pc:sldChg chg="addSp delSp modSp add mod">
        <pc:chgData name="Darius Khoo" userId="24ec1d3e4a13f15f" providerId="LiveId" clId="{5A85267A-7EEF-45FB-B25B-72021D867348}" dt="2023-08-11T08:30:08.009" v="2406" actId="1076"/>
        <pc:sldMkLst>
          <pc:docMk/>
          <pc:sldMk cId="199129258" sldId="322"/>
        </pc:sldMkLst>
        <pc:spChg chg="mod">
          <ac:chgData name="Darius Khoo" userId="24ec1d3e4a13f15f" providerId="LiveId" clId="{5A85267A-7EEF-45FB-B25B-72021D867348}" dt="2023-08-11T08:30:08.009" v="2406" actId="1076"/>
          <ac:spMkLst>
            <pc:docMk/>
            <pc:sldMk cId="199129258" sldId="322"/>
            <ac:spMk id="6" creationId="{D03D41ED-6F92-0161-680C-3D749AD4DC07}"/>
          </ac:spMkLst>
        </pc:spChg>
        <pc:spChg chg="mod">
          <ac:chgData name="Darius Khoo" userId="24ec1d3e4a13f15f" providerId="LiveId" clId="{5A85267A-7EEF-45FB-B25B-72021D867348}" dt="2023-08-11T08:28:18.282" v="2296" actId="33524"/>
          <ac:spMkLst>
            <pc:docMk/>
            <pc:sldMk cId="199129258" sldId="322"/>
            <ac:spMk id="307" creationId="{00000000-0000-0000-0000-000000000000}"/>
          </ac:spMkLst>
        </pc:spChg>
        <pc:picChg chg="add mod">
          <ac:chgData name="Darius Khoo" userId="24ec1d3e4a13f15f" providerId="LiveId" clId="{5A85267A-7EEF-45FB-B25B-72021D867348}" dt="2023-08-11T08:24:54.053" v="1836" actId="14100"/>
          <ac:picMkLst>
            <pc:docMk/>
            <pc:sldMk cId="199129258" sldId="322"/>
            <ac:picMk id="3" creationId="{ED9D9E08-53D2-BF6F-2BDD-E1FC48E5B43B}"/>
          </ac:picMkLst>
        </pc:picChg>
        <pc:picChg chg="del">
          <ac:chgData name="Darius Khoo" userId="24ec1d3e4a13f15f" providerId="LiveId" clId="{5A85267A-7EEF-45FB-B25B-72021D867348}" dt="2023-08-11T08:24:38.987" v="1829" actId="478"/>
          <ac:picMkLst>
            <pc:docMk/>
            <pc:sldMk cId="199129258" sldId="322"/>
            <ac:picMk id="5" creationId="{585EFBAE-7729-2176-8AE4-5163D9132E2C}"/>
          </ac:picMkLst>
        </pc:picChg>
        <pc:picChg chg="add mod">
          <ac:chgData name="Darius Khoo" userId="24ec1d3e4a13f15f" providerId="LiveId" clId="{5A85267A-7EEF-45FB-B25B-72021D867348}" dt="2023-08-11T08:25:12.090" v="1841" actId="14100"/>
          <ac:picMkLst>
            <pc:docMk/>
            <pc:sldMk cId="199129258" sldId="322"/>
            <ac:picMk id="7" creationId="{F35F15F1-A80C-BC44-544C-8730CD40D82A}"/>
          </ac:picMkLst>
        </pc:picChg>
        <pc:picChg chg="add mod">
          <ac:chgData name="Darius Khoo" userId="24ec1d3e4a13f15f" providerId="LiveId" clId="{5A85267A-7EEF-45FB-B25B-72021D867348}" dt="2023-08-11T08:25:44.434" v="1845" actId="14100"/>
          <ac:picMkLst>
            <pc:docMk/>
            <pc:sldMk cId="199129258" sldId="322"/>
            <ac:picMk id="9" creationId="{777C951B-6E0E-EBEF-9DE0-3894E0695A91}"/>
          </ac:picMkLst>
        </pc:picChg>
      </pc:sldChg>
      <pc:sldChg chg="modSp add mod">
        <pc:chgData name="Darius Khoo" userId="24ec1d3e4a13f15f" providerId="LiveId" clId="{5A85267A-7EEF-45FB-B25B-72021D867348}" dt="2023-08-11T10:33:02.933" v="4336" actId="20577"/>
        <pc:sldMkLst>
          <pc:docMk/>
          <pc:sldMk cId="3830565835" sldId="323"/>
        </pc:sldMkLst>
        <pc:spChg chg="mod">
          <ac:chgData name="Darius Khoo" userId="24ec1d3e4a13f15f" providerId="LiveId" clId="{5A85267A-7EEF-45FB-B25B-72021D867348}" dt="2023-08-11T10:33:02.533" v="4334" actId="20577"/>
          <ac:spMkLst>
            <pc:docMk/>
            <pc:sldMk cId="3830565835" sldId="323"/>
            <ac:spMk id="292" creationId="{00000000-0000-0000-0000-000000000000}"/>
          </ac:spMkLst>
        </pc:spChg>
        <pc:spChg chg="mod">
          <ac:chgData name="Darius Khoo" userId="24ec1d3e4a13f15f" providerId="LiveId" clId="{5A85267A-7EEF-45FB-B25B-72021D867348}" dt="2023-08-11T10:33:02.933" v="4336" actId="20577"/>
          <ac:spMkLst>
            <pc:docMk/>
            <pc:sldMk cId="3830565835" sldId="323"/>
            <ac:spMk id="293" creationId="{00000000-0000-0000-0000-000000000000}"/>
          </ac:spMkLst>
        </pc:spChg>
        <pc:spChg chg="mod">
          <ac:chgData name="Darius Khoo" userId="24ec1d3e4a13f15f" providerId="LiveId" clId="{5A85267A-7EEF-45FB-B25B-72021D867348}" dt="2023-08-11T10:33:02.377" v="4333" actId="20577"/>
          <ac:spMkLst>
            <pc:docMk/>
            <pc:sldMk cId="3830565835" sldId="323"/>
            <ac:spMk id="294" creationId="{00000000-0000-0000-0000-000000000000}"/>
          </ac:spMkLst>
        </pc:spChg>
      </pc:sldChg>
      <pc:sldChg chg="addSp delSp modSp add del mod">
        <pc:chgData name="Darius Khoo" userId="24ec1d3e4a13f15f" providerId="LiveId" clId="{5A85267A-7EEF-45FB-B25B-72021D867348}" dt="2023-08-11T11:23:20.873" v="8972" actId="47"/>
        <pc:sldMkLst>
          <pc:docMk/>
          <pc:sldMk cId="3625840955" sldId="324"/>
        </pc:sldMkLst>
        <pc:spChg chg="add mod">
          <ac:chgData name="Darius Khoo" userId="24ec1d3e4a13f15f" providerId="LiveId" clId="{5A85267A-7EEF-45FB-B25B-72021D867348}" dt="2023-08-11T08:30:34.279" v="2427" actId="20577"/>
          <ac:spMkLst>
            <pc:docMk/>
            <pc:sldMk cId="3625840955" sldId="324"/>
            <ac:spMk id="4" creationId="{94C2CAA3-ACDC-7BF9-AD92-C9ED5E7C25A5}"/>
          </ac:spMkLst>
        </pc:spChg>
        <pc:spChg chg="mod">
          <ac:chgData name="Darius Khoo" userId="24ec1d3e4a13f15f" providerId="LiveId" clId="{5A85267A-7EEF-45FB-B25B-72021D867348}" dt="2023-08-11T08:29:45.013" v="2400" actId="20577"/>
          <ac:spMkLst>
            <pc:docMk/>
            <pc:sldMk cId="3625840955" sldId="324"/>
            <ac:spMk id="306" creationId="{00000000-0000-0000-0000-000000000000}"/>
          </ac:spMkLst>
        </pc:spChg>
        <pc:spChg chg="mod">
          <ac:chgData name="Darius Khoo" userId="24ec1d3e4a13f15f" providerId="LiveId" clId="{5A85267A-7EEF-45FB-B25B-72021D867348}" dt="2023-08-11T08:33:44.822" v="2879" actId="33524"/>
          <ac:spMkLst>
            <pc:docMk/>
            <pc:sldMk cId="3625840955" sldId="324"/>
            <ac:spMk id="307" creationId="{00000000-0000-0000-0000-000000000000}"/>
          </ac:spMkLst>
        </pc:spChg>
        <pc:picChg chg="add mod">
          <ac:chgData name="Darius Khoo" userId="24ec1d3e4a13f15f" providerId="LiveId" clId="{5A85267A-7EEF-45FB-B25B-72021D867348}" dt="2023-08-11T08:30:42.622" v="2432" actId="1076"/>
          <ac:picMkLst>
            <pc:docMk/>
            <pc:sldMk cId="3625840955" sldId="324"/>
            <ac:picMk id="3" creationId="{916C82CE-7FFC-3A05-DB80-98BFA3878DC8}"/>
          </ac:picMkLst>
        </pc:picChg>
        <pc:picChg chg="del mod">
          <ac:chgData name="Darius Khoo" userId="24ec1d3e4a13f15f" providerId="LiveId" clId="{5A85267A-7EEF-45FB-B25B-72021D867348}" dt="2023-08-11T08:29:46.300" v="2402" actId="478"/>
          <ac:picMkLst>
            <pc:docMk/>
            <pc:sldMk cId="3625840955" sldId="324"/>
            <ac:picMk id="5" creationId="{48D5D9B9-A02F-E060-98F8-ECD80B6991F2}"/>
          </ac:picMkLst>
        </pc:picChg>
      </pc:sldChg>
      <pc:sldChg chg="addSp delSp modSp add mod">
        <pc:chgData name="Darius Khoo" userId="24ec1d3e4a13f15f" providerId="LiveId" clId="{5A85267A-7EEF-45FB-B25B-72021D867348}" dt="2023-08-11T08:37:57.573" v="3383" actId="20577"/>
        <pc:sldMkLst>
          <pc:docMk/>
          <pc:sldMk cId="1709341206" sldId="325"/>
        </pc:sldMkLst>
        <pc:spChg chg="mod">
          <ac:chgData name="Darius Khoo" userId="24ec1d3e4a13f15f" providerId="LiveId" clId="{5A85267A-7EEF-45FB-B25B-72021D867348}" dt="2023-08-11T08:36:19.542" v="2935" actId="1076"/>
          <ac:spMkLst>
            <pc:docMk/>
            <pc:sldMk cId="1709341206" sldId="325"/>
            <ac:spMk id="4" creationId="{94C2CAA3-ACDC-7BF9-AD92-C9ED5E7C25A5}"/>
          </ac:spMkLst>
        </pc:spChg>
        <pc:spChg chg="mod">
          <ac:chgData name="Darius Khoo" userId="24ec1d3e4a13f15f" providerId="LiveId" clId="{5A85267A-7EEF-45FB-B25B-72021D867348}" dt="2023-08-11T08:37:57.573" v="3383" actId="20577"/>
          <ac:spMkLst>
            <pc:docMk/>
            <pc:sldMk cId="1709341206" sldId="325"/>
            <ac:spMk id="307" creationId="{00000000-0000-0000-0000-000000000000}"/>
          </ac:spMkLst>
        </pc:spChg>
        <pc:picChg chg="del">
          <ac:chgData name="Darius Khoo" userId="24ec1d3e4a13f15f" providerId="LiveId" clId="{5A85267A-7EEF-45FB-B25B-72021D867348}" dt="2023-08-11T08:34:22.827" v="2916" actId="478"/>
          <ac:picMkLst>
            <pc:docMk/>
            <pc:sldMk cId="1709341206" sldId="325"/>
            <ac:picMk id="3" creationId="{916C82CE-7FFC-3A05-DB80-98BFA3878DC8}"/>
          </ac:picMkLst>
        </pc:picChg>
        <pc:picChg chg="add del mod">
          <ac:chgData name="Darius Khoo" userId="24ec1d3e4a13f15f" providerId="LiveId" clId="{5A85267A-7EEF-45FB-B25B-72021D867348}" dt="2023-08-11T08:35:08.606" v="2918" actId="478"/>
          <ac:picMkLst>
            <pc:docMk/>
            <pc:sldMk cId="1709341206" sldId="325"/>
            <ac:picMk id="5" creationId="{AE9A8F23-5BB9-9EB0-9CC0-00A6F8051E65}"/>
          </ac:picMkLst>
        </pc:picChg>
        <pc:picChg chg="add del mod">
          <ac:chgData name="Darius Khoo" userId="24ec1d3e4a13f15f" providerId="LiveId" clId="{5A85267A-7EEF-45FB-B25B-72021D867348}" dt="2023-08-11T08:35:59.024" v="2920" actId="478"/>
          <ac:picMkLst>
            <pc:docMk/>
            <pc:sldMk cId="1709341206" sldId="325"/>
            <ac:picMk id="7" creationId="{86A71ED4-0F0E-8F78-0B79-F28F990DE6EA}"/>
          </ac:picMkLst>
        </pc:picChg>
        <pc:picChg chg="add mod">
          <ac:chgData name="Darius Khoo" userId="24ec1d3e4a13f15f" providerId="LiveId" clId="{5A85267A-7EEF-45FB-B25B-72021D867348}" dt="2023-08-11T08:36:23.485" v="2937" actId="1076"/>
          <ac:picMkLst>
            <pc:docMk/>
            <pc:sldMk cId="1709341206" sldId="325"/>
            <ac:picMk id="9" creationId="{6AC92421-2112-934C-0675-E27F95FF9A51}"/>
          </ac:picMkLst>
        </pc:picChg>
      </pc:sldChg>
      <pc:sldChg chg="addSp delSp modSp add mod">
        <pc:chgData name="Darius Khoo" userId="24ec1d3e4a13f15f" providerId="LiveId" clId="{5A85267A-7EEF-45FB-B25B-72021D867348}" dt="2023-08-11T10:31:02.796" v="4250" actId="122"/>
        <pc:sldMkLst>
          <pc:docMk/>
          <pc:sldMk cId="4232269891" sldId="326"/>
        </pc:sldMkLst>
        <pc:spChg chg="mod">
          <ac:chgData name="Darius Khoo" userId="24ec1d3e4a13f15f" providerId="LiveId" clId="{5A85267A-7EEF-45FB-B25B-72021D867348}" dt="2023-08-11T08:38:32.637" v="3419" actId="20577"/>
          <ac:spMkLst>
            <pc:docMk/>
            <pc:sldMk cId="4232269891" sldId="326"/>
            <ac:spMk id="4" creationId="{94C2CAA3-ACDC-7BF9-AD92-C9ED5E7C25A5}"/>
          </ac:spMkLst>
        </pc:spChg>
        <pc:spChg chg="mod">
          <ac:chgData name="Darius Khoo" userId="24ec1d3e4a13f15f" providerId="LiveId" clId="{5A85267A-7EEF-45FB-B25B-72021D867348}" dt="2023-08-11T08:38:22.855" v="3400" actId="20577"/>
          <ac:spMkLst>
            <pc:docMk/>
            <pc:sldMk cId="4232269891" sldId="326"/>
            <ac:spMk id="306" creationId="{00000000-0000-0000-0000-000000000000}"/>
          </ac:spMkLst>
        </pc:spChg>
        <pc:spChg chg="mod">
          <ac:chgData name="Darius Khoo" userId="24ec1d3e4a13f15f" providerId="LiveId" clId="{5A85267A-7EEF-45FB-B25B-72021D867348}" dt="2023-08-11T10:31:02.796" v="4250" actId="122"/>
          <ac:spMkLst>
            <pc:docMk/>
            <pc:sldMk cId="4232269891" sldId="326"/>
            <ac:spMk id="307" creationId="{00000000-0000-0000-0000-000000000000}"/>
          </ac:spMkLst>
        </pc:spChg>
        <pc:picChg chg="add del mod">
          <ac:chgData name="Darius Khoo" userId="24ec1d3e4a13f15f" providerId="LiveId" clId="{5A85267A-7EEF-45FB-B25B-72021D867348}" dt="2023-08-11T10:23:13.260" v="3897" actId="478"/>
          <ac:picMkLst>
            <pc:docMk/>
            <pc:sldMk cId="4232269891" sldId="326"/>
            <ac:picMk id="3" creationId="{8D681ADD-E61A-9E85-5DEA-57B1CCBFF5CC}"/>
          </ac:picMkLst>
        </pc:picChg>
        <pc:picChg chg="add mod">
          <ac:chgData name="Darius Khoo" userId="24ec1d3e4a13f15f" providerId="LiveId" clId="{5A85267A-7EEF-45FB-B25B-72021D867348}" dt="2023-08-11T10:27:25.633" v="3901" actId="14100"/>
          <ac:picMkLst>
            <pc:docMk/>
            <pc:sldMk cId="4232269891" sldId="326"/>
            <ac:picMk id="6" creationId="{404FBBF1-7848-2F55-7BBA-7C0CDB30150A}"/>
          </ac:picMkLst>
        </pc:picChg>
        <pc:picChg chg="del">
          <ac:chgData name="Darius Khoo" userId="24ec1d3e4a13f15f" providerId="LiveId" clId="{5A85267A-7EEF-45FB-B25B-72021D867348}" dt="2023-08-11T08:38:33.982" v="3420" actId="478"/>
          <ac:picMkLst>
            <pc:docMk/>
            <pc:sldMk cId="4232269891" sldId="326"/>
            <ac:picMk id="9" creationId="{6AC92421-2112-934C-0675-E27F95FF9A51}"/>
          </ac:picMkLst>
        </pc:picChg>
      </pc:sldChg>
      <pc:sldChg chg="addSp delSp modSp add del mod">
        <pc:chgData name="Darius Khoo" userId="24ec1d3e4a13f15f" providerId="LiveId" clId="{5A85267A-7EEF-45FB-B25B-72021D867348}" dt="2023-08-11T11:22:09.291" v="8965" actId="47"/>
        <pc:sldMkLst>
          <pc:docMk/>
          <pc:sldMk cId="1620523576" sldId="327"/>
        </pc:sldMkLst>
        <pc:spChg chg="mod">
          <ac:chgData name="Darius Khoo" userId="24ec1d3e4a13f15f" providerId="LiveId" clId="{5A85267A-7EEF-45FB-B25B-72021D867348}" dt="2023-08-11T10:29:54.108" v="4018" actId="20577"/>
          <ac:spMkLst>
            <pc:docMk/>
            <pc:sldMk cId="1620523576" sldId="327"/>
            <ac:spMk id="4" creationId="{94C2CAA3-ACDC-7BF9-AD92-C9ED5E7C25A5}"/>
          </ac:spMkLst>
        </pc:spChg>
        <pc:spChg chg="mod">
          <ac:chgData name="Darius Khoo" userId="24ec1d3e4a13f15f" providerId="LiveId" clId="{5A85267A-7EEF-45FB-B25B-72021D867348}" dt="2023-08-11T10:30:54.454" v="4249" actId="20577"/>
          <ac:spMkLst>
            <pc:docMk/>
            <pc:sldMk cId="1620523576" sldId="327"/>
            <ac:spMk id="307" creationId="{00000000-0000-0000-0000-000000000000}"/>
          </ac:spMkLst>
        </pc:spChg>
        <pc:picChg chg="add mod">
          <ac:chgData name="Darius Khoo" userId="24ec1d3e4a13f15f" providerId="LiveId" clId="{5A85267A-7EEF-45FB-B25B-72021D867348}" dt="2023-08-11T10:29:46.033" v="4002" actId="1076"/>
          <ac:picMkLst>
            <pc:docMk/>
            <pc:sldMk cId="1620523576" sldId="327"/>
            <ac:picMk id="3" creationId="{4DFD97C9-6081-3C4F-EC0B-D52365034A43}"/>
          </ac:picMkLst>
        </pc:picChg>
        <pc:picChg chg="del">
          <ac:chgData name="Darius Khoo" userId="24ec1d3e4a13f15f" providerId="LiveId" clId="{5A85267A-7EEF-45FB-B25B-72021D867348}" dt="2023-08-11T10:29:32.850" v="3995" actId="478"/>
          <ac:picMkLst>
            <pc:docMk/>
            <pc:sldMk cId="1620523576" sldId="327"/>
            <ac:picMk id="6" creationId="{404FBBF1-7848-2F55-7BBA-7C0CDB30150A}"/>
          </ac:picMkLst>
        </pc:picChg>
      </pc:sldChg>
      <pc:sldChg chg="modSp add mod">
        <pc:chgData name="Darius Khoo" userId="24ec1d3e4a13f15f" providerId="LiveId" clId="{5A85267A-7EEF-45FB-B25B-72021D867348}" dt="2023-08-11T10:33:25.209" v="4393" actId="20577"/>
        <pc:sldMkLst>
          <pc:docMk/>
          <pc:sldMk cId="2541612440" sldId="328"/>
        </pc:sldMkLst>
        <pc:spChg chg="mod">
          <ac:chgData name="Darius Khoo" userId="24ec1d3e4a13f15f" providerId="LiveId" clId="{5A85267A-7EEF-45FB-B25B-72021D867348}" dt="2023-08-11T10:33:13.030" v="4344" actId="20577"/>
          <ac:spMkLst>
            <pc:docMk/>
            <pc:sldMk cId="2541612440" sldId="328"/>
            <ac:spMk id="292" creationId="{00000000-0000-0000-0000-000000000000}"/>
          </ac:spMkLst>
        </pc:spChg>
        <pc:spChg chg="mod">
          <ac:chgData name="Darius Khoo" userId="24ec1d3e4a13f15f" providerId="LiveId" clId="{5A85267A-7EEF-45FB-B25B-72021D867348}" dt="2023-08-11T10:33:09.753" v="4338" actId="20577"/>
          <ac:spMkLst>
            <pc:docMk/>
            <pc:sldMk cId="2541612440" sldId="328"/>
            <ac:spMk id="293" creationId="{00000000-0000-0000-0000-000000000000}"/>
          </ac:spMkLst>
        </pc:spChg>
        <pc:spChg chg="mod">
          <ac:chgData name="Darius Khoo" userId="24ec1d3e4a13f15f" providerId="LiveId" clId="{5A85267A-7EEF-45FB-B25B-72021D867348}" dt="2023-08-11T10:33:25.209" v="4393" actId="20577"/>
          <ac:spMkLst>
            <pc:docMk/>
            <pc:sldMk cId="2541612440" sldId="328"/>
            <ac:spMk id="294" creationId="{00000000-0000-0000-0000-000000000000}"/>
          </ac:spMkLst>
        </pc:spChg>
      </pc:sldChg>
      <pc:sldChg chg="addSp delSp modSp add del mod">
        <pc:chgData name="Darius Khoo" userId="24ec1d3e4a13f15f" providerId="LiveId" clId="{5A85267A-7EEF-45FB-B25B-72021D867348}" dt="2023-08-11T11:23:36.383" v="8973" actId="47"/>
        <pc:sldMkLst>
          <pc:docMk/>
          <pc:sldMk cId="2500204761" sldId="329"/>
        </pc:sldMkLst>
        <pc:spChg chg="del">
          <ac:chgData name="Darius Khoo" userId="24ec1d3e4a13f15f" providerId="LiveId" clId="{5A85267A-7EEF-45FB-B25B-72021D867348}" dt="2023-08-11T10:34:08.766" v="4410" actId="478"/>
          <ac:spMkLst>
            <pc:docMk/>
            <pc:sldMk cId="2500204761" sldId="329"/>
            <ac:spMk id="4" creationId="{94C2CAA3-ACDC-7BF9-AD92-C9ED5E7C25A5}"/>
          </ac:spMkLst>
        </pc:spChg>
        <pc:spChg chg="add mod">
          <ac:chgData name="Darius Khoo" userId="24ec1d3e4a13f15f" providerId="LiveId" clId="{5A85267A-7EEF-45FB-B25B-72021D867348}" dt="2023-08-11T10:37:15.328" v="4948" actId="20577"/>
          <ac:spMkLst>
            <pc:docMk/>
            <pc:sldMk cId="2500204761" sldId="329"/>
            <ac:spMk id="8" creationId="{5F0660EC-1479-CD0D-5A22-5FF93D4C9FB1}"/>
          </ac:spMkLst>
        </pc:spChg>
        <pc:spChg chg="mod">
          <ac:chgData name="Darius Khoo" userId="24ec1d3e4a13f15f" providerId="LiveId" clId="{5A85267A-7EEF-45FB-B25B-72021D867348}" dt="2023-08-11T10:34:05.599" v="4409" actId="20577"/>
          <ac:spMkLst>
            <pc:docMk/>
            <pc:sldMk cId="2500204761" sldId="329"/>
            <ac:spMk id="306" creationId="{00000000-0000-0000-0000-000000000000}"/>
          </ac:spMkLst>
        </pc:spChg>
        <pc:spChg chg="mod">
          <ac:chgData name="Darius Khoo" userId="24ec1d3e4a13f15f" providerId="LiveId" clId="{5A85267A-7EEF-45FB-B25B-72021D867348}" dt="2023-08-11T10:35:20.598" v="4668" actId="33524"/>
          <ac:spMkLst>
            <pc:docMk/>
            <pc:sldMk cId="2500204761" sldId="329"/>
            <ac:spMk id="307" creationId="{00000000-0000-0000-0000-000000000000}"/>
          </ac:spMkLst>
        </pc:spChg>
        <pc:picChg chg="del">
          <ac:chgData name="Darius Khoo" userId="24ec1d3e4a13f15f" providerId="LiveId" clId="{5A85267A-7EEF-45FB-B25B-72021D867348}" dt="2023-08-11T10:34:11.599" v="4412" actId="478"/>
          <ac:picMkLst>
            <pc:docMk/>
            <pc:sldMk cId="2500204761" sldId="329"/>
            <ac:picMk id="3" creationId="{916C82CE-7FFC-3A05-DB80-98BFA3878DC8}"/>
          </ac:picMkLst>
        </pc:picChg>
        <pc:picChg chg="add mod">
          <ac:chgData name="Darius Khoo" userId="24ec1d3e4a13f15f" providerId="LiveId" clId="{5A85267A-7EEF-45FB-B25B-72021D867348}" dt="2023-08-11T10:35:38.729" v="4679" actId="1076"/>
          <ac:picMkLst>
            <pc:docMk/>
            <pc:sldMk cId="2500204761" sldId="329"/>
            <ac:picMk id="5" creationId="{335EA653-0ED3-B3E0-5218-15DC2A6DFE7C}"/>
          </ac:picMkLst>
        </pc:picChg>
        <pc:picChg chg="add mod">
          <ac:chgData name="Darius Khoo" userId="24ec1d3e4a13f15f" providerId="LiveId" clId="{5A85267A-7EEF-45FB-B25B-72021D867348}" dt="2023-08-11T10:35:56.338" v="4685" actId="14100"/>
          <ac:picMkLst>
            <pc:docMk/>
            <pc:sldMk cId="2500204761" sldId="329"/>
            <ac:picMk id="7" creationId="{361D4D88-06D0-C1C9-3ABB-D334E7EC28FD}"/>
          </ac:picMkLst>
        </pc:picChg>
      </pc:sldChg>
      <pc:sldChg chg="addSp delSp modSp add del mod">
        <pc:chgData name="Darius Khoo" userId="24ec1d3e4a13f15f" providerId="LiveId" clId="{5A85267A-7EEF-45FB-B25B-72021D867348}" dt="2023-08-11T10:37:35.514" v="4952" actId="47"/>
        <pc:sldMkLst>
          <pc:docMk/>
          <pc:sldMk cId="564039433" sldId="330"/>
        </pc:sldMkLst>
        <pc:spChg chg="add mod">
          <ac:chgData name="Darius Khoo" userId="24ec1d3e4a13f15f" providerId="LiveId" clId="{5A85267A-7EEF-45FB-B25B-72021D867348}" dt="2023-08-11T10:37:32.723" v="4950" actId="478"/>
          <ac:spMkLst>
            <pc:docMk/>
            <pc:sldMk cId="564039433" sldId="330"/>
            <ac:spMk id="3" creationId="{E34FF02F-EF0B-5B05-D73B-321640923D6E}"/>
          </ac:spMkLst>
        </pc:spChg>
        <pc:spChg chg="del">
          <ac:chgData name="Darius Khoo" userId="24ec1d3e4a13f15f" providerId="LiveId" clId="{5A85267A-7EEF-45FB-B25B-72021D867348}" dt="2023-08-11T10:37:32.723" v="4950" actId="478"/>
          <ac:spMkLst>
            <pc:docMk/>
            <pc:sldMk cId="564039433" sldId="330"/>
            <ac:spMk id="307" creationId="{00000000-0000-0000-0000-000000000000}"/>
          </ac:spMkLst>
        </pc:spChg>
        <pc:picChg chg="del">
          <ac:chgData name="Darius Khoo" userId="24ec1d3e4a13f15f" providerId="LiveId" clId="{5A85267A-7EEF-45FB-B25B-72021D867348}" dt="2023-08-11T10:37:33.997" v="4951" actId="478"/>
          <ac:picMkLst>
            <pc:docMk/>
            <pc:sldMk cId="564039433" sldId="330"/>
            <ac:picMk id="5" creationId="{335EA653-0ED3-B3E0-5218-15DC2A6DFE7C}"/>
          </ac:picMkLst>
        </pc:picChg>
      </pc:sldChg>
      <pc:sldChg chg="addSp delSp modSp add mod">
        <pc:chgData name="Darius Khoo" userId="24ec1d3e4a13f15f" providerId="LiveId" clId="{5A85267A-7EEF-45FB-B25B-72021D867348}" dt="2023-08-11T10:39:58.410" v="5380" actId="14100"/>
        <pc:sldMkLst>
          <pc:docMk/>
          <pc:sldMk cId="2286670024" sldId="330"/>
        </pc:sldMkLst>
        <pc:spChg chg="mod">
          <ac:chgData name="Darius Khoo" userId="24ec1d3e4a13f15f" providerId="LiveId" clId="{5A85267A-7EEF-45FB-B25B-72021D867348}" dt="2023-08-11T10:37:53.425" v="5001" actId="20577"/>
          <ac:spMkLst>
            <pc:docMk/>
            <pc:sldMk cId="2286670024" sldId="330"/>
            <ac:spMk id="4" creationId="{94C2CAA3-ACDC-7BF9-AD92-C9ED5E7C25A5}"/>
          </ac:spMkLst>
        </pc:spChg>
        <pc:spChg chg="mod">
          <ac:chgData name="Darius Khoo" userId="24ec1d3e4a13f15f" providerId="LiveId" clId="{5A85267A-7EEF-45FB-B25B-72021D867348}" dt="2023-08-11T10:37:43.990" v="4971" actId="20577"/>
          <ac:spMkLst>
            <pc:docMk/>
            <pc:sldMk cId="2286670024" sldId="330"/>
            <ac:spMk id="306" creationId="{00000000-0000-0000-0000-000000000000}"/>
          </ac:spMkLst>
        </pc:spChg>
        <pc:spChg chg="mod">
          <ac:chgData name="Darius Khoo" userId="24ec1d3e4a13f15f" providerId="LiveId" clId="{5A85267A-7EEF-45FB-B25B-72021D867348}" dt="2023-08-11T10:39:34.203" v="5373" actId="20577"/>
          <ac:spMkLst>
            <pc:docMk/>
            <pc:sldMk cId="2286670024" sldId="330"/>
            <ac:spMk id="307" creationId="{00000000-0000-0000-0000-000000000000}"/>
          </ac:spMkLst>
        </pc:spChg>
        <pc:picChg chg="del">
          <ac:chgData name="Darius Khoo" userId="24ec1d3e4a13f15f" providerId="LiveId" clId="{5A85267A-7EEF-45FB-B25B-72021D867348}" dt="2023-08-11T10:39:36.444" v="5374" actId="478"/>
          <ac:picMkLst>
            <pc:docMk/>
            <pc:sldMk cId="2286670024" sldId="330"/>
            <ac:picMk id="3" creationId="{4DFD97C9-6081-3C4F-EC0B-D52365034A43}"/>
          </ac:picMkLst>
        </pc:picChg>
        <pc:picChg chg="add mod">
          <ac:chgData name="Darius Khoo" userId="24ec1d3e4a13f15f" providerId="LiveId" clId="{5A85267A-7EEF-45FB-B25B-72021D867348}" dt="2023-08-11T10:39:58.410" v="5380" actId="14100"/>
          <ac:picMkLst>
            <pc:docMk/>
            <pc:sldMk cId="2286670024" sldId="330"/>
            <ac:picMk id="5" creationId="{A9DD85E7-9937-B526-1DE5-950091977E35}"/>
          </ac:picMkLst>
        </pc:picChg>
      </pc:sldChg>
      <pc:sldChg chg="addSp delSp modSp add del mod">
        <pc:chgData name="Darius Khoo" userId="24ec1d3e4a13f15f" providerId="LiveId" clId="{5A85267A-7EEF-45FB-B25B-72021D867348}" dt="2023-08-11T11:22:17.552" v="8966" actId="47"/>
        <pc:sldMkLst>
          <pc:docMk/>
          <pc:sldMk cId="2614892322" sldId="331"/>
        </pc:sldMkLst>
        <pc:spChg chg="mod">
          <ac:chgData name="Darius Khoo" userId="24ec1d3e4a13f15f" providerId="LiveId" clId="{5A85267A-7EEF-45FB-B25B-72021D867348}" dt="2023-08-11T10:46:44.473" v="5900" actId="313"/>
          <ac:spMkLst>
            <pc:docMk/>
            <pc:sldMk cId="2614892322" sldId="331"/>
            <ac:spMk id="8" creationId="{5F0660EC-1479-CD0D-5A22-5FF93D4C9FB1}"/>
          </ac:spMkLst>
        </pc:spChg>
        <pc:spChg chg="mod">
          <ac:chgData name="Darius Khoo" userId="24ec1d3e4a13f15f" providerId="LiveId" clId="{5A85267A-7EEF-45FB-B25B-72021D867348}" dt="2023-08-11T10:41:06.156" v="5609" actId="20577"/>
          <ac:spMkLst>
            <pc:docMk/>
            <pc:sldMk cId="2614892322" sldId="331"/>
            <ac:spMk id="307" creationId="{00000000-0000-0000-0000-000000000000}"/>
          </ac:spMkLst>
        </pc:spChg>
        <pc:picChg chg="add mod">
          <ac:chgData name="Darius Khoo" userId="24ec1d3e4a13f15f" providerId="LiveId" clId="{5A85267A-7EEF-45FB-B25B-72021D867348}" dt="2023-08-11T10:41:36.301" v="5616" actId="14100"/>
          <ac:picMkLst>
            <pc:docMk/>
            <pc:sldMk cId="2614892322" sldId="331"/>
            <ac:picMk id="3" creationId="{DDA0CA53-EE4B-E2B3-05E0-DE7D4EAADE2F}"/>
          </ac:picMkLst>
        </pc:picChg>
        <pc:picChg chg="del">
          <ac:chgData name="Darius Khoo" userId="24ec1d3e4a13f15f" providerId="LiveId" clId="{5A85267A-7EEF-45FB-B25B-72021D867348}" dt="2023-08-11T10:41:09.334" v="5611" actId="478"/>
          <ac:picMkLst>
            <pc:docMk/>
            <pc:sldMk cId="2614892322" sldId="331"/>
            <ac:picMk id="5" creationId="{335EA653-0ED3-B3E0-5218-15DC2A6DFE7C}"/>
          </ac:picMkLst>
        </pc:picChg>
        <pc:picChg chg="del">
          <ac:chgData name="Darius Khoo" userId="24ec1d3e4a13f15f" providerId="LiveId" clId="{5A85267A-7EEF-45FB-B25B-72021D867348}" dt="2023-08-11T10:41:08.225" v="5610" actId="478"/>
          <ac:picMkLst>
            <pc:docMk/>
            <pc:sldMk cId="2614892322" sldId="331"/>
            <ac:picMk id="7" creationId="{361D4D88-06D0-C1C9-3ABB-D334E7EC28FD}"/>
          </ac:picMkLst>
        </pc:picChg>
      </pc:sldChg>
      <pc:sldChg chg="modSp add mod">
        <pc:chgData name="Darius Khoo" userId="24ec1d3e4a13f15f" providerId="LiveId" clId="{5A85267A-7EEF-45FB-B25B-72021D867348}" dt="2023-08-11T10:47:09.554" v="5940" actId="20577"/>
        <pc:sldMkLst>
          <pc:docMk/>
          <pc:sldMk cId="1971126655" sldId="332"/>
        </pc:sldMkLst>
        <pc:spChg chg="mod">
          <ac:chgData name="Darius Khoo" userId="24ec1d3e4a13f15f" providerId="LiveId" clId="{5A85267A-7EEF-45FB-B25B-72021D867348}" dt="2023-08-11T10:47:01.336" v="5915" actId="20577"/>
          <ac:spMkLst>
            <pc:docMk/>
            <pc:sldMk cId="1971126655" sldId="332"/>
            <ac:spMk id="292" creationId="{00000000-0000-0000-0000-000000000000}"/>
          </ac:spMkLst>
        </pc:spChg>
        <pc:spChg chg="mod">
          <ac:chgData name="Darius Khoo" userId="24ec1d3e4a13f15f" providerId="LiveId" clId="{5A85267A-7EEF-45FB-B25B-72021D867348}" dt="2023-08-11T10:46:56.875" v="5903" actId="20577"/>
          <ac:spMkLst>
            <pc:docMk/>
            <pc:sldMk cId="1971126655" sldId="332"/>
            <ac:spMk id="293" creationId="{00000000-0000-0000-0000-000000000000}"/>
          </ac:spMkLst>
        </pc:spChg>
        <pc:spChg chg="mod">
          <ac:chgData name="Darius Khoo" userId="24ec1d3e4a13f15f" providerId="LiveId" clId="{5A85267A-7EEF-45FB-B25B-72021D867348}" dt="2023-08-11T10:47:09.554" v="5940" actId="20577"/>
          <ac:spMkLst>
            <pc:docMk/>
            <pc:sldMk cId="1971126655" sldId="332"/>
            <ac:spMk id="294" creationId="{00000000-0000-0000-0000-000000000000}"/>
          </ac:spMkLst>
        </pc:spChg>
      </pc:sldChg>
      <pc:sldChg chg="addSp delSp modSp add del mod">
        <pc:chgData name="Darius Khoo" userId="24ec1d3e4a13f15f" providerId="LiveId" clId="{5A85267A-7EEF-45FB-B25B-72021D867348}" dt="2023-08-11T11:22:54.361" v="8969" actId="47"/>
        <pc:sldMkLst>
          <pc:docMk/>
          <pc:sldMk cId="1112289620" sldId="333"/>
        </pc:sldMkLst>
        <pc:spChg chg="mod">
          <ac:chgData name="Darius Khoo" userId="24ec1d3e4a13f15f" providerId="LiveId" clId="{5A85267A-7EEF-45FB-B25B-72021D867348}" dt="2023-08-11T10:50:41.651" v="6462" actId="33524"/>
          <ac:spMkLst>
            <pc:docMk/>
            <pc:sldMk cId="1112289620" sldId="333"/>
            <ac:spMk id="8" creationId="{5F0660EC-1479-CD0D-5A22-5FF93D4C9FB1}"/>
          </ac:spMkLst>
        </pc:spChg>
        <pc:spChg chg="mod">
          <ac:chgData name="Darius Khoo" userId="24ec1d3e4a13f15f" providerId="LiveId" clId="{5A85267A-7EEF-45FB-B25B-72021D867348}" dt="2023-08-11T10:48:20.838" v="6134" actId="20577"/>
          <ac:spMkLst>
            <pc:docMk/>
            <pc:sldMk cId="1112289620" sldId="333"/>
            <ac:spMk id="306" creationId="{00000000-0000-0000-0000-000000000000}"/>
          </ac:spMkLst>
        </pc:spChg>
        <pc:spChg chg="mod">
          <ac:chgData name="Darius Khoo" userId="24ec1d3e4a13f15f" providerId="LiveId" clId="{5A85267A-7EEF-45FB-B25B-72021D867348}" dt="2023-08-11T10:48:36.583" v="6194" actId="20577"/>
          <ac:spMkLst>
            <pc:docMk/>
            <pc:sldMk cId="1112289620" sldId="333"/>
            <ac:spMk id="307" creationId="{00000000-0000-0000-0000-000000000000}"/>
          </ac:spMkLst>
        </pc:spChg>
        <pc:picChg chg="add mod">
          <ac:chgData name="Darius Khoo" userId="24ec1d3e4a13f15f" providerId="LiveId" clId="{5A85267A-7EEF-45FB-B25B-72021D867348}" dt="2023-08-11T10:48:56.390" v="6199" actId="14100"/>
          <ac:picMkLst>
            <pc:docMk/>
            <pc:sldMk cId="1112289620" sldId="333"/>
            <ac:picMk id="3" creationId="{B45ED847-0030-6F9B-6D97-1771E4AD85E1}"/>
          </ac:picMkLst>
        </pc:picChg>
        <pc:picChg chg="del">
          <ac:chgData name="Darius Khoo" userId="24ec1d3e4a13f15f" providerId="LiveId" clId="{5A85267A-7EEF-45FB-B25B-72021D867348}" dt="2023-08-11T10:48:38.745" v="6195" actId="478"/>
          <ac:picMkLst>
            <pc:docMk/>
            <pc:sldMk cId="1112289620" sldId="333"/>
            <ac:picMk id="5" creationId="{335EA653-0ED3-B3E0-5218-15DC2A6DFE7C}"/>
          </ac:picMkLst>
        </pc:picChg>
        <pc:picChg chg="add mod">
          <ac:chgData name="Darius Khoo" userId="24ec1d3e4a13f15f" providerId="LiveId" clId="{5A85267A-7EEF-45FB-B25B-72021D867348}" dt="2023-08-11T10:49:16.029" v="6205" actId="14100"/>
          <ac:picMkLst>
            <pc:docMk/>
            <pc:sldMk cId="1112289620" sldId="333"/>
            <ac:picMk id="6" creationId="{06DFDFBD-63B7-7993-38B6-162CDE8B65BC}"/>
          </ac:picMkLst>
        </pc:picChg>
        <pc:picChg chg="del">
          <ac:chgData name="Darius Khoo" userId="24ec1d3e4a13f15f" providerId="LiveId" clId="{5A85267A-7EEF-45FB-B25B-72021D867348}" dt="2023-08-11T10:48:58.106" v="6200" actId="478"/>
          <ac:picMkLst>
            <pc:docMk/>
            <pc:sldMk cId="1112289620" sldId="333"/>
            <ac:picMk id="7" creationId="{361D4D88-06D0-C1C9-3ABB-D334E7EC28FD}"/>
          </ac:picMkLst>
        </pc:picChg>
      </pc:sldChg>
      <pc:sldChg chg="add del">
        <pc:chgData name="Darius Khoo" userId="24ec1d3e4a13f15f" providerId="LiveId" clId="{5A85267A-7EEF-45FB-B25B-72021D867348}" dt="2023-08-11T10:47:20.228" v="5942" actId="47"/>
        <pc:sldMkLst>
          <pc:docMk/>
          <pc:sldMk cId="3357338209" sldId="333"/>
        </pc:sldMkLst>
      </pc:sldChg>
      <pc:sldChg chg="addSp delSp modSp add del mod">
        <pc:chgData name="Darius Khoo" userId="24ec1d3e4a13f15f" providerId="LiveId" clId="{5A85267A-7EEF-45FB-B25B-72021D867348}" dt="2023-08-11T11:22:23.168" v="8967" actId="47"/>
        <pc:sldMkLst>
          <pc:docMk/>
          <pc:sldMk cId="2629170807" sldId="334"/>
        </pc:sldMkLst>
        <pc:spChg chg="mod">
          <ac:chgData name="Darius Khoo" userId="24ec1d3e4a13f15f" providerId="LiveId" clId="{5A85267A-7EEF-45FB-B25B-72021D867348}" dt="2023-08-11T10:51:30.320" v="6510" actId="20577"/>
          <ac:spMkLst>
            <pc:docMk/>
            <pc:sldMk cId="2629170807" sldId="334"/>
            <ac:spMk id="4" creationId="{94C2CAA3-ACDC-7BF9-AD92-C9ED5E7C25A5}"/>
          </ac:spMkLst>
        </pc:spChg>
        <pc:spChg chg="mod">
          <ac:chgData name="Darius Khoo" userId="24ec1d3e4a13f15f" providerId="LiveId" clId="{5A85267A-7EEF-45FB-B25B-72021D867348}" dt="2023-08-11T10:50:58.476" v="6475" actId="20577"/>
          <ac:spMkLst>
            <pc:docMk/>
            <pc:sldMk cId="2629170807" sldId="334"/>
            <ac:spMk id="306" creationId="{00000000-0000-0000-0000-000000000000}"/>
          </ac:spMkLst>
        </pc:spChg>
        <pc:spChg chg="mod">
          <ac:chgData name="Darius Khoo" userId="24ec1d3e4a13f15f" providerId="LiveId" clId="{5A85267A-7EEF-45FB-B25B-72021D867348}" dt="2023-08-11T10:53:01.734" v="6908" actId="20577"/>
          <ac:spMkLst>
            <pc:docMk/>
            <pc:sldMk cId="2629170807" sldId="334"/>
            <ac:spMk id="307" creationId="{00000000-0000-0000-0000-000000000000}"/>
          </ac:spMkLst>
        </pc:spChg>
        <pc:picChg chg="add mod">
          <ac:chgData name="Darius Khoo" userId="24ec1d3e4a13f15f" providerId="LiveId" clId="{5A85267A-7EEF-45FB-B25B-72021D867348}" dt="2023-08-11T10:51:20.550" v="6480" actId="14100"/>
          <ac:picMkLst>
            <pc:docMk/>
            <pc:sldMk cId="2629170807" sldId="334"/>
            <ac:picMk id="3" creationId="{6E9A0180-B98B-8ECE-F785-99D942FA4678}"/>
          </ac:picMkLst>
        </pc:picChg>
        <pc:picChg chg="del">
          <ac:chgData name="Darius Khoo" userId="24ec1d3e4a13f15f" providerId="LiveId" clId="{5A85267A-7EEF-45FB-B25B-72021D867348}" dt="2023-08-11T10:51:00.317" v="6476" actId="478"/>
          <ac:picMkLst>
            <pc:docMk/>
            <pc:sldMk cId="2629170807" sldId="334"/>
            <ac:picMk id="5" creationId="{A9DD85E7-9937-B526-1DE5-950091977E35}"/>
          </ac:picMkLst>
        </pc:picChg>
      </pc:sldChg>
      <pc:sldChg chg="modSp add mod">
        <pc:chgData name="Darius Khoo" userId="24ec1d3e4a13f15f" providerId="LiveId" clId="{5A85267A-7EEF-45FB-B25B-72021D867348}" dt="2023-08-11T10:54:22.087" v="7007" actId="20577"/>
        <pc:sldMkLst>
          <pc:docMk/>
          <pc:sldMk cId="552396324" sldId="335"/>
        </pc:sldMkLst>
        <pc:spChg chg="mod">
          <ac:chgData name="Darius Khoo" userId="24ec1d3e4a13f15f" providerId="LiveId" clId="{5A85267A-7EEF-45FB-B25B-72021D867348}" dt="2023-08-11T10:53:30.719" v="6938" actId="313"/>
          <ac:spMkLst>
            <pc:docMk/>
            <pc:sldMk cId="552396324" sldId="335"/>
            <ac:spMk id="292" creationId="{00000000-0000-0000-0000-000000000000}"/>
          </ac:spMkLst>
        </pc:spChg>
        <pc:spChg chg="mod">
          <ac:chgData name="Darius Khoo" userId="24ec1d3e4a13f15f" providerId="LiveId" clId="{5A85267A-7EEF-45FB-B25B-72021D867348}" dt="2023-08-11T10:54:22.087" v="7007" actId="20577"/>
          <ac:spMkLst>
            <pc:docMk/>
            <pc:sldMk cId="552396324" sldId="335"/>
            <ac:spMk id="293" creationId="{00000000-0000-0000-0000-000000000000}"/>
          </ac:spMkLst>
        </pc:spChg>
        <pc:spChg chg="mod">
          <ac:chgData name="Darius Khoo" userId="24ec1d3e4a13f15f" providerId="LiveId" clId="{5A85267A-7EEF-45FB-B25B-72021D867348}" dt="2023-08-11T10:53:56.388" v="7002" actId="313"/>
          <ac:spMkLst>
            <pc:docMk/>
            <pc:sldMk cId="552396324" sldId="335"/>
            <ac:spMk id="294" creationId="{00000000-0000-0000-0000-000000000000}"/>
          </ac:spMkLst>
        </pc:spChg>
      </pc:sldChg>
      <pc:sldChg chg="add del">
        <pc:chgData name="Darius Khoo" userId="24ec1d3e4a13f15f" providerId="LiveId" clId="{5A85267A-7EEF-45FB-B25B-72021D867348}" dt="2023-08-11T10:54:09.578" v="7004" actId="47"/>
        <pc:sldMkLst>
          <pc:docMk/>
          <pc:sldMk cId="195430707" sldId="336"/>
        </pc:sldMkLst>
      </pc:sldChg>
      <pc:sldChg chg="addSp delSp modSp add mod">
        <pc:chgData name="Darius Khoo" userId="24ec1d3e4a13f15f" providerId="LiveId" clId="{5A85267A-7EEF-45FB-B25B-72021D867348}" dt="2023-08-11T10:56:52.996" v="7482" actId="20577"/>
        <pc:sldMkLst>
          <pc:docMk/>
          <pc:sldMk cId="426237302" sldId="336"/>
        </pc:sldMkLst>
        <pc:spChg chg="mod">
          <ac:chgData name="Darius Khoo" userId="24ec1d3e4a13f15f" providerId="LiveId" clId="{5A85267A-7EEF-45FB-B25B-72021D867348}" dt="2023-08-11T10:54:52.437" v="7034" actId="1076"/>
          <ac:spMkLst>
            <pc:docMk/>
            <pc:sldMk cId="426237302" sldId="336"/>
            <ac:spMk id="4" creationId="{94C2CAA3-ACDC-7BF9-AD92-C9ED5E7C25A5}"/>
          </ac:spMkLst>
        </pc:spChg>
        <pc:spChg chg="mod">
          <ac:chgData name="Darius Khoo" userId="24ec1d3e4a13f15f" providerId="LiveId" clId="{5A85267A-7EEF-45FB-B25B-72021D867348}" dt="2023-08-11T10:56:52.996" v="7482" actId="20577"/>
          <ac:spMkLst>
            <pc:docMk/>
            <pc:sldMk cId="426237302" sldId="336"/>
            <ac:spMk id="306" creationId="{00000000-0000-0000-0000-000000000000}"/>
          </ac:spMkLst>
        </pc:spChg>
        <pc:spChg chg="mod">
          <ac:chgData name="Darius Khoo" userId="24ec1d3e4a13f15f" providerId="LiveId" clId="{5A85267A-7EEF-45FB-B25B-72021D867348}" dt="2023-08-11T10:56:13.817" v="7439" actId="20577"/>
          <ac:spMkLst>
            <pc:docMk/>
            <pc:sldMk cId="426237302" sldId="336"/>
            <ac:spMk id="307" creationId="{00000000-0000-0000-0000-000000000000}"/>
          </ac:spMkLst>
        </pc:spChg>
        <pc:picChg chg="del">
          <ac:chgData name="Darius Khoo" userId="24ec1d3e4a13f15f" providerId="LiveId" clId="{5A85267A-7EEF-45FB-B25B-72021D867348}" dt="2023-08-11T10:54:26.164" v="7008" actId="478"/>
          <ac:picMkLst>
            <pc:docMk/>
            <pc:sldMk cId="426237302" sldId="336"/>
            <ac:picMk id="3" creationId="{916C82CE-7FFC-3A05-DB80-98BFA3878DC8}"/>
          </ac:picMkLst>
        </pc:picChg>
        <pc:picChg chg="add mod">
          <ac:chgData name="Darius Khoo" userId="24ec1d3e4a13f15f" providerId="LiveId" clId="{5A85267A-7EEF-45FB-B25B-72021D867348}" dt="2023-08-11T10:54:39.334" v="7013" actId="1076"/>
          <ac:picMkLst>
            <pc:docMk/>
            <pc:sldMk cId="426237302" sldId="336"/>
            <ac:picMk id="5" creationId="{D2601EEF-B9F5-402D-F95F-4DC250A35AFC}"/>
          </ac:picMkLst>
        </pc:picChg>
      </pc:sldChg>
      <pc:sldChg chg="addSp delSp modSp add del mod">
        <pc:chgData name="Darius Khoo" userId="24ec1d3e4a13f15f" providerId="LiveId" clId="{5A85267A-7EEF-45FB-B25B-72021D867348}" dt="2023-08-11T11:22:28.309" v="8968" actId="47"/>
        <pc:sldMkLst>
          <pc:docMk/>
          <pc:sldMk cId="73303814" sldId="337"/>
        </pc:sldMkLst>
        <pc:spChg chg="mod">
          <ac:chgData name="Darius Khoo" userId="24ec1d3e4a13f15f" providerId="LiveId" clId="{5A85267A-7EEF-45FB-B25B-72021D867348}" dt="2023-08-11T10:56:39.097" v="7457" actId="20577"/>
          <ac:spMkLst>
            <pc:docMk/>
            <pc:sldMk cId="73303814" sldId="337"/>
            <ac:spMk id="4" creationId="{94C2CAA3-ACDC-7BF9-AD92-C9ED5E7C25A5}"/>
          </ac:spMkLst>
        </pc:spChg>
        <pc:spChg chg="mod">
          <ac:chgData name="Darius Khoo" userId="24ec1d3e4a13f15f" providerId="LiveId" clId="{5A85267A-7EEF-45FB-B25B-72021D867348}" dt="2023-08-11T10:56:57.345" v="7483"/>
          <ac:spMkLst>
            <pc:docMk/>
            <pc:sldMk cId="73303814" sldId="337"/>
            <ac:spMk id="306" creationId="{00000000-0000-0000-0000-000000000000}"/>
          </ac:spMkLst>
        </pc:spChg>
        <pc:spChg chg="mod">
          <ac:chgData name="Darius Khoo" userId="24ec1d3e4a13f15f" providerId="LiveId" clId="{5A85267A-7EEF-45FB-B25B-72021D867348}" dt="2023-08-11T10:59:19.901" v="7747" actId="1076"/>
          <ac:spMkLst>
            <pc:docMk/>
            <pc:sldMk cId="73303814" sldId="337"/>
            <ac:spMk id="307" creationId="{00000000-0000-0000-0000-000000000000}"/>
          </ac:spMkLst>
        </pc:spChg>
        <pc:picChg chg="add mod">
          <ac:chgData name="Darius Khoo" userId="24ec1d3e4a13f15f" providerId="LiveId" clId="{5A85267A-7EEF-45FB-B25B-72021D867348}" dt="2023-08-11T10:58:00.470" v="7491" actId="14100"/>
          <ac:picMkLst>
            <pc:docMk/>
            <pc:sldMk cId="73303814" sldId="337"/>
            <ac:picMk id="3" creationId="{3807CD6B-9010-57DF-DD20-8FD9F4B6F965}"/>
          </ac:picMkLst>
        </pc:picChg>
        <pc:picChg chg="del">
          <ac:chgData name="Darius Khoo" userId="24ec1d3e4a13f15f" providerId="LiveId" clId="{5A85267A-7EEF-45FB-B25B-72021D867348}" dt="2023-08-11T10:57:00.064" v="7484" actId="478"/>
          <ac:picMkLst>
            <pc:docMk/>
            <pc:sldMk cId="73303814" sldId="337"/>
            <ac:picMk id="5" creationId="{D2601EEF-B9F5-402D-F95F-4DC250A35AFC}"/>
          </ac:picMkLst>
        </pc:picChg>
      </pc:sldChg>
      <pc:sldChg chg="modSp add mod">
        <pc:chgData name="Darius Khoo" userId="24ec1d3e4a13f15f" providerId="LiveId" clId="{5A85267A-7EEF-45FB-B25B-72021D867348}" dt="2023-08-11T11:00:05.963" v="7828" actId="20577"/>
        <pc:sldMkLst>
          <pc:docMk/>
          <pc:sldMk cId="1330589364" sldId="338"/>
        </pc:sldMkLst>
        <pc:spChg chg="mod">
          <ac:chgData name="Darius Khoo" userId="24ec1d3e4a13f15f" providerId="LiveId" clId="{5A85267A-7EEF-45FB-B25B-72021D867348}" dt="2023-08-11T10:59:48.378" v="7773" actId="20577"/>
          <ac:spMkLst>
            <pc:docMk/>
            <pc:sldMk cId="1330589364" sldId="338"/>
            <ac:spMk id="292" creationId="{00000000-0000-0000-0000-000000000000}"/>
          </ac:spMkLst>
        </pc:spChg>
        <pc:spChg chg="mod">
          <ac:chgData name="Darius Khoo" userId="24ec1d3e4a13f15f" providerId="LiveId" clId="{5A85267A-7EEF-45FB-B25B-72021D867348}" dt="2023-08-11T10:59:42.970" v="7753" actId="20577"/>
          <ac:spMkLst>
            <pc:docMk/>
            <pc:sldMk cId="1330589364" sldId="338"/>
            <ac:spMk id="293" creationId="{00000000-0000-0000-0000-000000000000}"/>
          </ac:spMkLst>
        </pc:spChg>
        <pc:spChg chg="mod">
          <ac:chgData name="Darius Khoo" userId="24ec1d3e4a13f15f" providerId="LiveId" clId="{5A85267A-7EEF-45FB-B25B-72021D867348}" dt="2023-08-11T11:00:05.963" v="7828" actId="20577"/>
          <ac:spMkLst>
            <pc:docMk/>
            <pc:sldMk cId="1330589364" sldId="338"/>
            <ac:spMk id="294" creationId="{00000000-0000-0000-0000-000000000000}"/>
          </ac:spMkLst>
        </pc:spChg>
      </pc:sldChg>
      <pc:sldChg chg="addSp delSp modSp add mod">
        <pc:chgData name="Darius Khoo" userId="24ec1d3e4a13f15f" providerId="LiveId" clId="{5A85267A-7EEF-45FB-B25B-72021D867348}" dt="2023-08-11T11:04:45.625" v="8278" actId="20577"/>
        <pc:sldMkLst>
          <pc:docMk/>
          <pc:sldMk cId="2638107361" sldId="339"/>
        </pc:sldMkLst>
        <pc:spChg chg="mod">
          <ac:chgData name="Darius Khoo" userId="24ec1d3e4a13f15f" providerId="LiveId" clId="{5A85267A-7EEF-45FB-B25B-72021D867348}" dt="2023-08-11T11:04:45.625" v="8278" actId="20577"/>
          <ac:spMkLst>
            <pc:docMk/>
            <pc:sldMk cId="2638107361" sldId="339"/>
            <ac:spMk id="8" creationId="{5F0660EC-1479-CD0D-5A22-5FF93D4C9FB1}"/>
          </ac:spMkLst>
        </pc:spChg>
        <pc:spChg chg="mod">
          <ac:chgData name="Darius Khoo" userId="24ec1d3e4a13f15f" providerId="LiveId" clId="{5A85267A-7EEF-45FB-B25B-72021D867348}" dt="2023-08-11T11:02:08.186" v="7839" actId="20577"/>
          <ac:spMkLst>
            <pc:docMk/>
            <pc:sldMk cId="2638107361" sldId="339"/>
            <ac:spMk id="306" creationId="{00000000-0000-0000-0000-000000000000}"/>
          </ac:spMkLst>
        </pc:spChg>
        <pc:spChg chg="mod">
          <ac:chgData name="Darius Khoo" userId="24ec1d3e4a13f15f" providerId="LiveId" clId="{5A85267A-7EEF-45FB-B25B-72021D867348}" dt="2023-08-11T11:04:07.368" v="8095" actId="313"/>
          <ac:spMkLst>
            <pc:docMk/>
            <pc:sldMk cId="2638107361" sldId="339"/>
            <ac:spMk id="307" creationId="{00000000-0000-0000-0000-000000000000}"/>
          </ac:spMkLst>
        </pc:spChg>
        <pc:picChg chg="del">
          <ac:chgData name="Darius Khoo" userId="24ec1d3e4a13f15f" providerId="LiveId" clId="{5A85267A-7EEF-45FB-B25B-72021D867348}" dt="2023-08-11T11:02:09.636" v="7840" actId="478"/>
          <ac:picMkLst>
            <pc:docMk/>
            <pc:sldMk cId="2638107361" sldId="339"/>
            <ac:picMk id="3" creationId="{B45ED847-0030-6F9B-6D97-1771E4AD85E1}"/>
          </ac:picMkLst>
        </pc:picChg>
        <pc:picChg chg="add mod">
          <ac:chgData name="Darius Khoo" userId="24ec1d3e4a13f15f" providerId="LiveId" clId="{5A85267A-7EEF-45FB-B25B-72021D867348}" dt="2023-08-11T11:02:36.768" v="7847" actId="14100"/>
          <ac:picMkLst>
            <pc:docMk/>
            <pc:sldMk cId="2638107361" sldId="339"/>
            <ac:picMk id="4" creationId="{EB29187B-B187-AE5D-9F5E-805FAE6BDAD3}"/>
          </ac:picMkLst>
        </pc:picChg>
        <pc:picChg chg="add del">
          <ac:chgData name="Darius Khoo" userId="24ec1d3e4a13f15f" providerId="LiveId" clId="{5A85267A-7EEF-45FB-B25B-72021D867348}" dt="2023-08-11T11:02:38.354" v="7848" actId="478"/>
          <ac:picMkLst>
            <pc:docMk/>
            <pc:sldMk cId="2638107361" sldId="339"/>
            <ac:picMk id="6" creationId="{06DFDFBD-63B7-7993-38B6-162CDE8B65BC}"/>
          </ac:picMkLst>
        </pc:picChg>
        <pc:picChg chg="add mod">
          <ac:chgData name="Darius Khoo" userId="24ec1d3e4a13f15f" providerId="LiveId" clId="{5A85267A-7EEF-45FB-B25B-72021D867348}" dt="2023-08-11T11:02:53.790" v="7853" actId="14100"/>
          <ac:picMkLst>
            <pc:docMk/>
            <pc:sldMk cId="2638107361" sldId="339"/>
            <ac:picMk id="7" creationId="{76D0E733-44A7-5AD8-C9AF-CFA7F2B843CF}"/>
          </ac:picMkLst>
        </pc:picChg>
      </pc:sldChg>
      <pc:sldChg chg="addSp delSp modSp add mod">
        <pc:chgData name="Darius Khoo" userId="24ec1d3e4a13f15f" providerId="LiveId" clId="{5A85267A-7EEF-45FB-B25B-72021D867348}" dt="2023-08-11T11:06:50.172" v="8705" actId="20577"/>
        <pc:sldMkLst>
          <pc:docMk/>
          <pc:sldMk cId="1162669312" sldId="340"/>
        </pc:sldMkLst>
        <pc:spChg chg="mod">
          <ac:chgData name="Darius Khoo" userId="24ec1d3e4a13f15f" providerId="LiveId" clId="{5A85267A-7EEF-45FB-B25B-72021D867348}" dt="2023-08-11T11:05:13.429" v="8316" actId="20577"/>
          <ac:spMkLst>
            <pc:docMk/>
            <pc:sldMk cId="1162669312" sldId="340"/>
            <ac:spMk id="4" creationId="{94C2CAA3-ACDC-7BF9-AD92-C9ED5E7C25A5}"/>
          </ac:spMkLst>
        </pc:spChg>
        <pc:spChg chg="mod">
          <ac:chgData name="Darius Khoo" userId="24ec1d3e4a13f15f" providerId="LiveId" clId="{5A85267A-7EEF-45FB-B25B-72021D867348}" dt="2023-08-11T11:06:50.172" v="8705" actId="20577"/>
          <ac:spMkLst>
            <pc:docMk/>
            <pc:sldMk cId="1162669312" sldId="340"/>
            <ac:spMk id="307" creationId="{00000000-0000-0000-0000-000000000000}"/>
          </ac:spMkLst>
        </pc:spChg>
        <pc:picChg chg="add mod">
          <ac:chgData name="Darius Khoo" userId="24ec1d3e4a13f15f" providerId="LiveId" clId="{5A85267A-7EEF-45FB-B25B-72021D867348}" dt="2023-08-11T11:05:02.518" v="8285" actId="14100"/>
          <ac:picMkLst>
            <pc:docMk/>
            <pc:sldMk cId="1162669312" sldId="340"/>
            <ac:picMk id="3" creationId="{9FE60EF9-01FB-1F8E-7789-7AF04493547F}"/>
          </ac:picMkLst>
        </pc:picChg>
        <pc:picChg chg="del">
          <ac:chgData name="Darius Khoo" userId="24ec1d3e4a13f15f" providerId="LiveId" clId="{5A85267A-7EEF-45FB-B25B-72021D867348}" dt="2023-08-11T11:04:50.753" v="8280" actId="478"/>
          <ac:picMkLst>
            <pc:docMk/>
            <pc:sldMk cId="1162669312" sldId="340"/>
            <ac:picMk id="5" creationId="{D2601EEF-B9F5-402D-F95F-4DC250A35AFC}"/>
          </ac:picMkLst>
        </pc:picChg>
      </pc:sldChg>
      <pc:sldChg chg="modSp add mod">
        <pc:chgData name="Darius Khoo" userId="24ec1d3e4a13f15f" providerId="LiveId" clId="{5A85267A-7EEF-45FB-B25B-72021D867348}" dt="2023-08-11T11:07:17.182" v="8772" actId="20577"/>
        <pc:sldMkLst>
          <pc:docMk/>
          <pc:sldMk cId="2563089635" sldId="341"/>
        </pc:sldMkLst>
        <pc:spChg chg="mod">
          <ac:chgData name="Darius Khoo" userId="24ec1d3e4a13f15f" providerId="LiveId" clId="{5A85267A-7EEF-45FB-B25B-72021D867348}" dt="2023-08-11T11:07:09.630" v="8732" actId="1076"/>
          <ac:spMkLst>
            <pc:docMk/>
            <pc:sldMk cId="2563089635" sldId="341"/>
            <ac:spMk id="292" creationId="{00000000-0000-0000-0000-000000000000}"/>
          </ac:spMkLst>
        </pc:spChg>
        <pc:spChg chg="mod">
          <ac:chgData name="Darius Khoo" userId="24ec1d3e4a13f15f" providerId="LiveId" clId="{5A85267A-7EEF-45FB-B25B-72021D867348}" dt="2023-08-11T11:06:57.554" v="8708" actId="20577"/>
          <ac:spMkLst>
            <pc:docMk/>
            <pc:sldMk cId="2563089635" sldId="341"/>
            <ac:spMk id="293" creationId="{00000000-0000-0000-0000-000000000000}"/>
          </ac:spMkLst>
        </pc:spChg>
        <pc:spChg chg="mod">
          <ac:chgData name="Darius Khoo" userId="24ec1d3e4a13f15f" providerId="LiveId" clId="{5A85267A-7EEF-45FB-B25B-72021D867348}" dt="2023-08-11T11:07:17.182" v="8772" actId="20577"/>
          <ac:spMkLst>
            <pc:docMk/>
            <pc:sldMk cId="2563089635" sldId="341"/>
            <ac:spMk id="294" creationId="{00000000-0000-0000-0000-000000000000}"/>
          </ac:spMkLst>
        </pc:spChg>
      </pc:sldChg>
      <pc:sldMasterChg chg="addSldLayout delSldLayout">
        <pc:chgData name="Darius Khoo" userId="24ec1d3e4a13f15f" providerId="LiveId" clId="{5A85267A-7EEF-45FB-B25B-72021D867348}" dt="2023-08-11T11:22:59.410" v="8970" actId="47"/>
        <pc:sldMasterMkLst>
          <pc:docMk/>
          <pc:sldMasterMk cId="0" sldId="2147483689"/>
        </pc:sldMasterMkLst>
        <pc:sldLayoutChg chg="del">
          <pc:chgData name="Darius Khoo" userId="24ec1d3e4a13f15f" providerId="LiveId" clId="{5A85267A-7EEF-45FB-B25B-72021D867348}" dt="2023-08-11T07:49:14.769" v="76" actId="47"/>
          <pc:sldLayoutMkLst>
            <pc:docMk/>
            <pc:sldMasterMk cId="0" sldId="2147483689"/>
            <pc:sldLayoutMk cId="0" sldId="2147483650"/>
          </pc:sldLayoutMkLst>
        </pc:sldLayoutChg>
        <pc:sldLayoutChg chg="del">
          <pc:chgData name="Darius Khoo" userId="24ec1d3e4a13f15f" providerId="LiveId" clId="{5A85267A-7EEF-45FB-B25B-72021D867348}" dt="2023-08-11T11:12:13.286" v="8937" actId="47"/>
          <pc:sldLayoutMkLst>
            <pc:docMk/>
            <pc:sldMasterMk cId="0" sldId="2147483689"/>
            <pc:sldLayoutMk cId="0" sldId="2147483651"/>
          </pc:sldLayoutMkLst>
        </pc:sldLayoutChg>
        <pc:sldLayoutChg chg="del">
          <pc:chgData name="Darius Khoo" userId="24ec1d3e4a13f15f" providerId="LiveId" clId="{5A85267A-7EEF-45FB-B25B-72021D867348}" dt="2023-08-11T11:12:11.393" v="8934" actId="47"/>
          <pc:sldLayoutMkLst>
            <pc:docMk/>
            <pc:sldMasterMk cId="0" sldId="2147483689"/>
            <pc:sldLayoutMk cId="0" sldId="2147483652"/>
          </pc:sldLayoutMkLst>
        </pc:sldLayoutChg>
        <pc:sldLayoutChg chg="del">
          <pc:chgData name="Darius Khoo" userId="24ec1d3e4a13f15f" providerId="LiveId" clId="{5A85267A-7EEF-45FB-B25B-72021D867348}" dt="2023-08-11T11:12:00.636" v="8912" actId="47"/>
          <pc:sldLayoutMkLst>
            <pc:docMk/>
            <pc:sldMasterMk cId="0" sldId="2147483689"/>
            <pc:sldLayoutMk cId="0" sldId="2147483653"/>
          </pc:sldLayoutMkLst>
        </pc:sldLayoutChg>
        <pc:sldLayoutChg chg="del">
          <pc:chgData name="Darius Khoo" userId="24ec1d3e4a13f15f" providerId="LiveId" clId="{5A85267A-7EEF-45FB-B25B-72021D867348}" dt="2023-08-11T11:12:04.044" v="8917" actId="47"/>
          <pc:sldLayoutMkLst>
            <pc:docMk/>
            <pc:sldMasterMk cId="0" sldId="2147483689"/>
            <pc:sldLayoutMk cId="0" sldId="2147483654"/>
          </pc:sldLayoutMkLst>
        </pc:sldLayoutChg>
        <pc:sldLayoutChg chg="del">
          <pc:chgData name="Darius Khoo" userId="24ec1d3e4a13f15f" providerId="LiveId" clId="{5A85267A-7EEF-45FB-B25B-72021D867348}" dt="2023-08-11T10:59:22.716" v="7748" actId="47"/>
          <pc:sldLayoutMkLst>
            <pc:docMk/>
            <pc:sldMasterMk cId="0" sldId="2147483689"/>
            <pc:sldLayoutMk cId="0" sldId="2147483655"/>
          </pc:sldLayoutMkLst>
        </pc:sldLayoutChg>
        <pc:sldLayoutChg chg="del">
          <pc:chgData name="Darius Khoo" userId="24ec1d3e4a13f15f" providerId="LiveId" clId="{5A85267A-7EEF-45FB-B25B-72021D867348}" dt="2023-08-11T11:12:05.843" v="8921" actId="47"/>
          <pc:sldLayoutMkLst>
            <pc:docMk/>
            <pc:sldMasterMk cId="0" sldId="2147483689"/>
            <pc:sldLayoutMk cId="0" sldId="2147483656"/>
          </pc:sldLayoutMkLst>
        </pc:sldLayoutChg>
        <pc:sldLayoutChg chg="del">
          <pc:chgData name="Darius Khoo" userId="24ec1d3e4a13f15f" providerId="LiveId" clId="{5A85267A-7EEF-45FB-B25B-72021D867348}" dt="2023-08-11T11:12:06.590" v="8923" actId="47"/>
          <pc:sldLayoutMkLst>
            <pc:docMk/>
            <pc:sldMasterMk cId="0" sldId="2147483689"/>
            <pc:sldLayoutMk cId="0" sldId="2147483657"/>
          </pc:sldLayoutMkLst>
        </pc:sldLayoutChg>
        <pc:sldLayoutChg chg="del">
          <pc:chgData name="Darius Khoo" userId="24ec1d3e4a13f15f" providerId="LiveId" clId="{5A85267A-7EEF-45FB-B25B-72021D867348}" dt="2023-08-11T11:22:59.410" v="8970" actId="47"/>
          <pc:sldLayoutMkLst>
            <pc:docMk/>
            <pc:sldMasterMk cId="0" sldId="2147483689"/>
            <pc:sldLayoutMk cId="0" sldId="2147483659"/>
          </pc:sldLayoutMkLst>
        </pc:sldLayoutChg>
        <pc:sldLayoutChg chg="del">
          <pc:chgData name="Darius Khoo" userId="24ec1d3e4a13f15f" providerId="LiveId" clId="{5A85267A-7EEF-45FB-B25B-72021D867348}" dt="2023-08-11T11:12:05.448" v="8920" actId="47"/>
          <pc:sldLayoutMkLst>
            <pc:docMk/>
            <pc:sldMasterMk cId="0" sldId="2147483689"/>
            <pc:sldLayoutMk cId="0" sldId="2147483660"/>
          </pc:sldLayoutMkLst>
        </pc:sldLayoutChg>
        <pc:sldLayoutChg chg="del">
          <pc:chgData name="Darius Khoo" userId="24ec1d3e4a13f15f" providerId="LiveId" clId="{5A85267A-7EEF-45FB-B25B-72021D867348}" dt="2023-08-11T11:12:04.993" v="8919" actId="47"/>
          <pc:sldLayoutMkLst>
            <pc:docMk/>
            <pc:sldMasterMk cId="0" sldId="2147483689"/>
            <pc:sldLayoutMk cId="0" sldId="2147483661"/>
          </pc:sldLayoutMkLst>
        </pc:sldLayoutChg>
        <pc:sldLayoutChg chg="del">
          <pc:chgData name="Darius Khoo" userId="24ec1d3e4a13f15f" providerId="LiveId" clId="{5A85267A-7EEF-45FB-B25B-72021D867348}" dt="2023-08-11T08:09:44.549" v="460" actId="47"/>
          <pc:sldLayoutMkLst>
            <pc:docMk/>
            <pc:sldMasterMk cId="0" sldId="2147483689"/>
            <pc:sldLayoutMk cId="0" sldId="2147483662"/>
          </pc:sldLayoutMkLst>
        </pc:sldLayoutChg>
        <pc:sldLayoutChg chg="del">
          <pc:chgData name="Darius Khoo" userId="24ec1d3e4a13f15f" providerId="LiveId" clId="{5A85267A-7EEF-45FB-B25B-72021D867348}" dt="2023-08-11T11:12:06.245" v="8922" actId="47"/>
          <pc:sldLayoutMkLst>
            <pc:docMk/>
            <pc:sldMasterMk cId="0" sldId="2147483689"/>
            <pc:sldLayoutMk cId="0" sldId="2147483663"/>
          </pc:sldLayoutMkLst>
        </pc:sldLayoutChg>
        <pc:sldLayoutChg chg="del">
          <pc:chgData name="Darius Khoo" userId="24ec1d3e4a13f15f" providerId="LiveId" clId="{5A85267A-7EEF-45FB-B25B-72021D867348}" dt="2023-08-11T11:12:07.772" v="8926" actId="47"/>
          <pc:sldLayoutMkLst>
            <pc:docMk/>
            <pc:sldMasterMk cId="0" sldId="2147483689"/>
            <pc:sldLayoutMk cId="0" sldId="2147483664"/>
          </pc:sldLayoutMkLst>
        </pc:sldLayoutChg>
        <pc:sldLayoutChg chg="del">
          <pc:chgData name="Darius Khoo" userId="24ec1d3e4a13f15f" providerId="LiveId" clId="{5A85267A-7EEF-45FB-B25B-72021D867348}" dt="2023-08-11T11:12:08.121" v="8927" actId="47"/>
          <pc:sldLayoutMkLst>
            <pc:docMk/>
            <pc:sldMasterMk cId="0" sldId="2147483689"/>
            <pc:sldLayoutMk cId="0" sldId="2147483665"/>
          </pc:sldLayoutMkLst>
        </pc:sldLayoutChg>
        <pc:sldLayoutChg chg="del">
          <pc:chgData name="Darius Khoo" userId="24ec1d3e4a13f15f" providerId="LiveId" clId="{5A85267A-7EEF-45FB-B25B-72021D867348}" dt="2023-08-11T11:12:08.485" v="8928" actId="47"/>
          <pc:sldLayoutMkLst>
            <pc:docMk/>
            <pc:sldMasterMk cId="0" sldId="2147483689"/>
            <pc:sldLayoutMk cId="0" sldId="2147483666"/>
          </pc:sldLayoutMkLst>
        </pc:sldLayoutChg>
        <pc:sldLayoutChg chg="del">
          <pc:chgData name="Darius Khoo" userId="24ec1d3e4a13f15f" providerId="LiveId" clId="{5A85267A-7EEF-45FB-B25B-72021D867348}" dt="2023-08-11T11:12:13.852" v="8938" actId="47"/>
          <pc:sldLayoutMkLst>
            <pc:docMk/>
            <pc:sldMasterMk cId="0" sldId="2147483689"/>
            <pc:sldLayoutMk cId="0" sldId="2147483667"/>
          </pc:sldLayoutMkLst>
        </pc:sldLayoutChg>
        <pc:sldLayoutChg chg="del">
          <pc:chgData name="Darius Khoo" userId="24ec1d3e4a13f15f" providerId="LiveId" clId="{5A85267A-7EEF-45FB-B25B-72021D867348}" dt="2023-08-11T11:12:18.737" v="8942" actId="47"/>
          <pc:sldLayoutMkLst>
            <pc:docMk/>
            <pc:sldMasterMk cId="0" sldId="2147483689"/>
            <pc:sldLayoutMk cId="0" sldId="2147483668"/>
          </pc:sldLayoutMkLst>
        </pc:sldLayoutChg>
        <pc:sldLayoutChg chg="del">
          <pc:chgData name="Darius Khoo" userId="24ec1d3e4a13f15f" providerId="LiveId" clId="{5A85267A-7EEF-45FB-B25B-72021D867348}" dt="2023-08-11T11:12:01.413" v="8913" actId="47"/>
          <pc:sldLayoutMkLst>
            <pc:docMk/>
            <pc:sldMasterMk cId="0" sldId="2147483689"/>
            <pc:sldLayoutMk cId="0" sldId="2147483669"/>
          </pc:sldLayoutMkLst>
        </pc:sldLayoutChg>
        <pc:sldLayoutChg chg="del">
          <pc:chgData name="Darius Khoo" userId="24ec1d3e4a13f15f" providerId="LiveId" clId="{5A85267A-7EEF-45FB-B25B-72021D867348}" dt="2023-08-11T11:12:20.019" v="8943" actId="47"/>
          <pc:sldLayoutMkLst>
            <pc:docMk/>
            <pc:sldMasterMk cId="0" sldId="2147483689"/>
            <pc:sldLayoutMk cId="0" sldId="2147483671"/>
          </pc:sldLayoutMkLst>
        </pc:sldLayoutChg>
        <pc:sldLayoutChg chg="del">
          <pc:chgData name="Darius Khoo" userId="24ec1d3e4a13f15f" providerId="LiveId" clId="{5A85267A-7EEF-45FB-B25B-72021D867348}" dt="2023-08-11T11:12:02.183" v="8914" actId="47"/>
          <pc:sldLayoutMkLst>
            <pc:docMk/>
            <pc:sldMasterMk cId="0" sldId="2147483689"/>
            <pc:sldLayoutMk cId="0" sldId="2147483672"/>
          </pc:sldLayoutMkLst>
        </pc:sldLayoutChg>
        <pc:sldLayoutChg chg="del">
          <pc:chgData name="Darius Khoo" userId="24ec1d3e4a13f15f" providerId="LiveId" clId="{5A85267A-7EEF-45FB-B25B-72021D867348}" dt="2023-08-11T11:12:11.979" v="8935" actId="47"/>
          <pc:sldLayoutMkLst>
            <pc:docMk/>
            <pc:sldMasterMk cId="0" sldId="2147483689"/>
            <pc:sldLayoutMk cId="0" sldId="2147483673"/>
          </pc:sldLayoutMkLst>
        </pc:sldLayoutChg>
        <pc:sldLayoutChg chg="del">
          <pc:chgData name="Darius Khoo" userId="24ec1d3e4a13f15f" providerId="LiveId" clId="{5A85267A-7EEF-45FB-B25B-72021D867348}" dt="2023-08-11T11:12:02.861" v="8915" actId="47"/>
          <pc:sldLayoutMkLst>
            <pc:docMk/>
            <pc:sldMasterMk cId="0" sldId="2147483689"/>
            <pc:sldLayoutMk cId="0" sldId="2147483674"/>
          </pc:sldLayoutMkLst>
        </pc:sldLayoutChg>
        <pc:sldLayoutChg chg="del">
          <pc:chgData name="Darius Khoo" userId="24ec1d3e4a13f15f" providerId="LiveId" clId="{5A85267A-7EEF-45FB-B25B-72021D867348}" dt="2023-08-11T11:12:04.556" v="8918" actId="47"/>
          <pc:sldLayoutMkLst>
            <pc:docMk/>
            <pc:sldMasterMk cId="0" sldId="2147483689"/>
            <pc:sldLayoutMk cId="0" sldId="2147483675"/>
          </pc:sldLayoutMkLst>
        </pc:sldLayoutChg>
        <pc:sldLayoutChg chg="del">
          <pc:chgData name="Darius Khoo" userId="24ec1d3e4a13f15f" providerId="LiveId" clId="{5A85267A-7EEF-45FB-B25B-72021D867348}" dt="2023-08-11T11:12:03.449" v="8916" actId="47"/>
          <pc:sldLayoutMkLst>
            <pc:docMk/>
            <pc:sldMasterMk cId="0" sldId="2147483689"/>
            <pc:sldLayoutMk cId="0" sldId="2147483676"/>
          </pc:sldLayoutMkLst>
        </pc:sldLayoutChg>
        <pc:sldLayoutChg chg="del">
          <pc:chgData name="Darius Khoo" userId="24ec1d3e4a13f15f" providerId="LiveId" clId="{5A85267A-7EEF-45FB-B25B-72021D867348}" dt="2023-08-11T11:12:06.958" v="8924" actId="47"/>
          <pc:sldLayoutMkLst>
            <pc:docMk/>
            <pc:sldMasterMk cId="0" sldId="2147483689"/>
            <pc:sldLayoutMk cId="0" sldId="2147483677"/>
          </pc:sldLayoutMkLst>
        </pc:sldLayoutChg>
        <pc:sldLayoutChg chg="del">
          <pc:chgData name="Darius Khoo" userId="24ec1d3e4a13f15f" providerId="LiveId" clId="{5A85267A-7EEF-45FB-B25B-72021D867348}" dt="2023-08-11T11:12:07.485" v="8925" actId="47"/>
          <pc:sldLayoutMkLst>
            <pc:docMk/>
            <pc:sldMasterMk cId="0" sldId="2147483689"/>
            <pc:sldLayoutMk cId="0" sldId="2147483678"/>
          </pc:sldLayoutMkLst>
        </pc:sldLayoutChg>
        <pc:sldLayoutChg chg="del">
          <pc:chgData name="Darius Khoo" userId="24ec1d3e4a13f15f" providerId="LiveId" clId="{5A85267A-7EEF-45FB-B25B-72021D867348}" dt="2023-08-11T11:12:12.753" v="8936" actId="47"/>
          <pc:sldLayoutMkLst>
            <pc:docMk/>
            <pc:sldMasterMk cId="0" sldId="2147483689"/>
            <pc:sldLayoutMk cId="0" sldId="2147483679"/>
          </pc:sldLayoutMkLst>
        </pc:sldLayoutChg>
        <pc:sldLayoutChg chg="del">
          <pc:chgData name="Darius Khoo" userId="24ec1d3e4a13f15f" providerId="LiveId" clId="{5A85267A-7EEF-45FB-B25B-72021D867348}" dt="2023-08-11T11:12:09.888" v="8931" actId="47"/>
          <pc:sldLayoutMkLst>
            <pc:docMk/>
            <pc:sldMasterMk cId="0" sldId="2147483689"/>
            <pc:sldLayoutMk cId="0" sldId="2147483680"/>
          </pc:sldLayoutMkLst>
        </pc:sldLayoutChg>
        <pc:sldLayoutChg chg="del">
          <pc:chgData name="Darius Khoo" userId="24ec1d3e4a13f15f" providerId="LiveId" clId="{5A85267A-7EEF-45FB-B25B-72021D867348}" dt="2023-08-11T11:12:10.240" v="8932" actId="47"/>
          <pc:sldLayoutMkLst>
            <pc:docMk/>
            <pc:sldMasterMk cId="0" sldId="2147483689"/>
            <pc:sldLayoutMk cId="0" sldId="2147483681"/>
          </pc:sldLayoutMkLst>
        </pc:sldLayoutChg>
        <pc:sldLayoutChg chg="del">
          <pc:chgData name="Darius Khoo" userId="24ec1d3e4a13f15f" providerId="LiveId" clId="{5A85267A-7EEF-45FB-B25B-72021D867348}" dt="2023-08-11T11:12:10.657" v="8933" actId="47"/>
          <pc:sldLayoutMkLst>
            <pc:docMk/>
            <pc:sldMasterMk cId="0" sldId="2147483689"/>
            <pc:sldLayoutMk cId="0" sldId="2147483682"/>
          </pc:sldLayoutMkLst>
        </pc:sldLayoutChg>
        <pc:sldLayoutChg chg="del">
          <pc:chgData name="Darius Khoo" userId="24ec1d3e4a13f15f" providerId="LiveId" clId="{5A85267A-7EEF-45FB-B25B-72021D867348}" dt="2023-08-11T11:12:18.010" v="8941" actId="47"/>
          <pc:sldLayoutMkLst>
            <pc:docMk/>
            <pc:sldMasterMk cId="0" sldId="2147483689"/>
            <pc:sldLayoutMk cId="0" sldId="2147483683"/>
          </pc:sldLayoutMkLst>
        </pc:sldLayoutChg>
        <pc:sldLayoutChg chg="add del">
          <pc:chgData name="Darius Khoo" userId="24ec1d3e4a13f15f" providerId="LiveId" clId="{5A85267A-7EEF-45FB-B25B-72021D867348}" dt="2023-08-11T11:12:15.849" v="8940" actId="47"/>
          <pc:sldLayoutMkLst>
            <pc:docMk/>
            <pc:sldMasterMk cId="0" sldId="2147483689"/>
            <pc:sldLayoutMk cId="0" sldId="2147483684"/>
          </pc:sldLayoutMkLst>
        </pc:sldLayoutChg>
      </pc:sldMasterChg>
      <pc:sldMasterChg chg="del delSldLayout">
        <pc:chgData name="Darius Khoo" userId="24ec1d3e4a13f15f" providerId="LiveId" clId="{5A85267A-7EEF-45FB-B25B-72021D867348}" dt="2023-08-11T11:12:23.907" v="8961" actId="47"/>
        <pc:sldMasterMkLst>
          <pc:docMk/>
          <pc:sldMasterMk cId="0" sldId="2147483690"/>
        </pc:sldMasterMkLst>
        <pc:sldLayoutChg chg="del">
          <pc:chgData name="Darius Khoo" userId="24ec1d3e4a13f15f" providerId="LiveId" clId="{5A85267A-7EEF-45FB-B25B-72021D867348}" dt="2023-08-11T11:12:23.907" v="8961" actId="47"/>
          <pc:sldLayoutMkLst>
            <pc:docMk/>
            <pc:sldMasterMk cId="0" sldId="2147483690"/>
            <pc:sldLayoutMk cId="0" sldId="2147483687"/>
          </pc:sldLayoutMkLst>
        </pc:sldLayoutChg>
        <pc:sldLayoutChg chg="del">
          <pc:chgData name="Darius Khoo" userId="24ec1d3e4a13f15f" providerId="LiveId" clId="{5A85267A-7EEF-45FB-B25B-72021D867348}" dt="2023-08-11T11:12:23.768" v="8960" actId="47"/>
          <pc:sldLayoutMkLst>
            <pc:docMk/>
            <pc:sldMasterMk cId="0" sldId="2147483690"/>
            <pc:sldLayoutMk cId="0" sldId="2147483688"/>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07676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68583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87110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3727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01261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57400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19195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0657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74905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34319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05892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7866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5618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0705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14298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57481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58581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3" cy="5143501"/>
          </a:xfrm>
          <a:prstGeom prst="rect">
            <a:avLst/>
          </a:prstGeom>
          <a:noFill/>
          <a:ln>
            <a:noFill/>
          </a:ln>
        </p:spPr>
      </p:pic>
      <p:sp>
        <p:nvSpPr>
          <p:cNvPr id="10" name="Google Shape;10;p2"/>
          <p:cNvSpPr txBox="1">
            <a:spLocks noGrp="1"/>
          </p:cNvSpPr>
          <p:nvPr>
            <p:ph type="ctrTitle"/>
          </p:nvPr>
        </p:nvSpPr>
        <p:spPr>
          <a:xfrm>
            <a:off x="3163675" y="844288"/>
            <a:ext cx="5267100" cy="18177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3163675" y="3629425"/>
            <a:ext cx="5980200" cy="487800"/>
          </a:xfrm>
          <a:prstGeom prst="rect">
            <a:avLst/>
          </a:prstGeom>
          <a:solidFill>
            <a:srgbClr val="FFFFFF">
              <a:alpha val="68990"/>
            </a:srgbClr>
          </a:solidFill>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dk1"/>
                </a:solidFill>
                <a:latin typeface="Figtree Medium"/>
                <a:ea typeface="Figtree Medium"/>
                <a:cs typeface="Figtree Medium"/>
                <a:sym typeface="Figtree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txBox="1">
            <a:spLocks noGrp="1"/>
          </p:cNvSpPr>
          <p:nvPr>
            <p:ph type="subTitle" idx="2"/>
          </p:nvPr>
        </p:nvSpPr>
        <p:spPr>
          <a:xfrm rot="-5400000">
            <a:off x="-1258725" y="1430850"/>
            <a:ext cx="3207300" cy="345600"/>
          </a:xfrm>
          <a:prstGeom prst="rect">
            <a:avLst/>
          </a:prstGeom>
          <a:solidFill>
            <a:srgbClr val="FFFFFF">
              <a:alpha val="68990"/>
            </a:srgbClr>
          </a:solidFill>
        </p:spPr>
        <p:txBody>
          <a:bodyPr spcFirstLastPara="1" wrap="square" lIns="91425" tIns="91425" rIns="91425" bIns="91425" anchor="t" anchorCtr="0">
            <a:noAutofit/>
          </a:bodyPr>
          <a:lstStyle>
            <a:lvl1pPr lvl="0" rtl="0">
              <a:lnSpc>
                <a:spcPct val="80000"/>
              </a:lnSpc>
              <a:spcBef>
                <a:spcPts val="0"/>
              </a:spcBef>
              <a:spcAft>
                <a:spcPts val="0"/>
              </a:spcAft>
              <a:buSzPts val="1400"/>
              <a:buNone/>
              <a:defRPr sz="16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15" name="Google Shape;15;p3"/>
          <p:cNvSpPr txBox="1">
            <a:spLocks noGrp="1"/>
          </p:cNvSpPr>
          <p:nvPr>
            <p:ph type="title"/>
          </p:nvPr>
        </p:nvSpPr>
        <p:spPr>
          <a:xfrm>
            <a:off x="2476200" y="2267950"/>
            <a:ext cx="5067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0" y="950850"/>
            <a:ext cx="2476200" cy="755100"/>
          </a:xfrm>
          <a:prstGeom prst="rect">
            <a:avLst/>
          </a:prstGeom>
          <a:solidFill>
            <a:srgbClr val="FFFFFF">
              <a:alpha val="68990"/>
            </a:srgbClr>
          </a:solid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4000">
                <a:latin typeface="Figtree"/>
                <a:ea typeface="Figtree"/>
                <a:cs typeface="Figtree"/>
                <a:sym typeface="Figtree"/>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 name="Google Shape;17;p3"/>
          <p:cNvSpPr txBox="1">
            <a:spLocks noGrp="1"/>
          </p:cNvSpPr>
          <p:nvPr>
            <p:ph type="subTitle" idx="1"/>
          </p:nvPr>
        </p:nvSpPr>
        <p:spPr>
          <a:xfrm>
            <a:off x="2476200" y="3090500"/>
            <a:ext cx="6667800" cy="375000"/>
          </a:xfrm>
          <a:prstGeom prst="rect">
            <a:avLst/>
          </a:prstGeom>
          <a:solidFill>
            <a:srgbClr val="FFFFFF">
              <a:alpha val="68990"/>
            </a:srgbClr>
          </a:solid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1" name="Shape 5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23"/>
        <p:cNvGrpSpPr/>
        <p:nvPr/>
      </p:nvGrpSpPr>
      <p:grpSpPr>
        <a:xfrm>
          <a:off x="0" y="0"/>
          <a:ext cx="0" cy="0"/>
          <a:chOff x="0" y="0"/>
          <a:chExt cx="0" cy="0"/>
        </a:xfrm>
      </p:grpSpPr>
      <p:pic>
        <p:nvPicPr>
          <p:cNvPr id="124" name="Google Shape;124;p24"/>
          <p:cNvPicPr preferRelativeResize="0"/>
          <p:nvPr/>
        </p:nvPicPr>
        <p:blipFill>
          <a:blip r:embed="rId2">
            <a:alphaModFix/>
          </a:blip>
          <a:stretch>
            <a:fillRect/>
          </a:stretch>
        </p:blipFill>
        <p:spPr>
          <a:xfrm>
            <a:off x="0" y="0"/>
            <a:ext cx="9144003" cy="5143501"/>
          </a:xfrm>
          <a:prstGeom prst="rect">
            <a:avLst/>
          </a:prstGeom>
          <a:noFill/>
          <a:ln>
            <a:noFill/>
          </a:ln>
        </p:spPr>
      </p:pic>
      <p:sp>
        <p:nvSpPr>
          <p:cNvPr id="125" name="Google Shape;125;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6" name="Google Shape;126;p24"/>
          <p:cNvSpPr txBox="1">
            <a:spLocks noGrp="1"/>
          </p:cNvSpPr>
          <p:nvPr>
            <p:ph type="subTitle" idx="1"/>
          </p:nvPr>
        </p:nvSpPr>
        <p:spPr>
          <a:xfrm>
            <a:off x="4752853" y="1515225"/>
            <a:ext cx="3578100" cy="267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24"/>
          <p:cNvSpPr txBox="1">
            <a:spLocks noGrp="1"/>
          </p:cNvSpPr>
          <p:nvPr>
            <p:ph type="subTitle" idx="2"/>
          </p:nvPr>
        </p:nvSpPr>
        <p:spPr>
          <a:xfrm>
            <a:off x="813122" y="1515225"/>
            <a:ext cx="3578100" cy="267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29"/>
        <p:cNvGrpSpPr/>
        <p:nvPr/>
      </p:nvGrpSpPr>
      <p:grpSpPr>
        <a:xfrm>
          <a:off x="0" y="0"/>
          <a:ext cx="0" cy="0"/>
          <a:chOff x="0" y="0"/>
          <a:chExt cx="0" cy="0"/>
        </a:xfrm>
      </p:grpSpPr>
      <p:pic>
        <p:nvPicPr>
          <p:cNvPr id="230" name="Google Shape;230;p38"/>
          <p:cNvPicPr preferRelativeResize="0"/>
          <p:nvPr/>
        </p:nvPicPr>
        <p:blipFill>
          <a:blip r:embed="rId2">
            <a:alphaModFix/>
          </a:blip>
          <a:stretch>
            <a:fillRect/>
          </a:stretch>
        </p:blipFill>
        <p:spPr>
          <a:xfrm rot="10800000" flipH="1">
            <a:off x="0" y="0"/>
            <a:ext cx="9144003" cy="5143501"/>
          </a:xfrm>
          <a:prstGeom prst="rect">
            <a:avLst/>
          </a:prstGeom>
          <a:noFill/>
          <a:ln>
            <a:noFill/>
          </a:ln>
        </p:spPr>
      </p:pic>
      <p:sp>
        <p:nvSpPr>
          <p:cNvPr id="231" name="Google Shape;231;p38"/>
          <p:cNvSpPr txBox="1">
            <a:spLocks noGrp="1"/>
          </p:cNvSpPr>
          <p:nvPr>
            <p:ph type="title"/>
          </p:nvPr>
        </p:nvSpPr>
        <p:spPr>
          <a:xfrm>
            <a:off x="713225" y="539499"/>
            <a:ext cx="4448100" cy="1108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 name="Google Shape;232;p38"/>
          <p:cNvSpPr txBox="1">
            <a:spLocks noGrp="1"/>
          </p:cNvSpPr>
          <p:nvPr>
            <p:ph type="subTitle" idx="1"/>
          </p:nvPr>
        </p:nvSpPr>
        <p:spPr>
          <a:xfrm>
            <a:off x="713225" y="1565662"/>
            <a:ext cx="4448100" cy="1058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3" name="Google Shape;233;p38"/>
          <p:cNvSpPr txBox="1"/>
          <p:nvPr/>
        </p:nvSpPr>
        <p:spPr>
          <a:xfrm>
            <a:off x="3572300" y="3733100"/>
            <a:ext cx="4858500" cy="504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Figtree Medium"/>
                <a:ea typeface="Figtree Medium"/>
                <a:cs typeface="Figtree Medium"/>
                <a:sym typeface="Figtree Medium"/>
              </a:rPr>
              <a:t>CREDITS: This presentation template was created by </a:t>
            </a:r>
            <a:r>
              <a:rPr lang="en" sz="1200" b="1" u="sng">
                <a:solidFill>
                  <a:schemeClr val="dk1"/>
                </a:solidFill>
                <a:latin typeface="Figtree"/>
                <a:ea typeface="Figtree"/>
                <a:cs typeface="Figtree"/>
                <a:sym typeface="Figtree"/>
                <a:hlinkClick r:id="rId3">
                  <a:extLst>
                    <a:ext uri="{A12FA001-AC4F-418D-AE19-62706E023703}">
                      <ahyp:hlinkClr xmlns:ahyp="http://schemas.microsoft.com/office/drawing/2018/hyperlinkcolor" val="tx"/>
                    </a:ext>
                  </a:extLst>
                </a:hlinkClick>
              </a:rPr>
              <a:t>Slidesgo</a:t>
            </a:r>
            <a:r>
              <a:rPr lang="en" sz="1200">
                <a:solidFill>
                  <a:schemeClr val="dk1"/>
                </a:solidFill>
                <a:latin typeface="Figtree Medium"/>
                <a:ea typeface="Figtree Medium"/>
                <a:cs typeface="Figtree Medium"/>
                <a:sym typeface="Figtree Medium"/>
              </a:rPr>
              <a:t>, and includes icons by </a:t>
            </a:r>
            <a:r>
              <a:rPr lang="en" sz="1200" b="1" u="sng">
                <a:solidFill>
                  <a:schemeClr val="dk1"/>
                </a:solidFill>
                <a:latin typeface="Figtree"/>
                <a:ea typeface="Figtree"/>
                <a:cs typeface="Figtree"/>
                <a:sym typeface="Figtree"/>
                <a:hlinkClick r:id="rId4">
                  <a:extLst>
                    <a:ext uri="{A12FA001-AC4F-418D-AE19-62706E023703}">
                      <ahyp:hlinkClr xmlns:ahyp="http://schemas.microsoft.com/office/drawing/2018/hyperlinkcolor" val="tx"/>
                    </a:ext>
                  </a:extLst>
                </a:hlinkClick>
              </a:rPr>
              <a:t>Flaticon</a:t>
            </a:r>
            <a:r>
              <a:rPr lang="en" sz="1200">
                <a:solidFill>
                  <a:schemeClr val="dk1"/>
                </a:solidFill>
                <a:latin typeface="Figtree Medium"/>
                <a:ea typeface="Figtree Medium"/>
                <a:cs typeface="Figtree Medium"/>
                <a:sym typeface="Figtree Medium"/>
              </a:rPr>
              <a:t>, and infographics &amp; images by </a:t>
            </a:r>
            <a:r>
              <a:rPr lang="en" sz="1200" b="1" u="sng">
                <a:solidFill>
                  <a:schemeClr val="dk1"/>
                </a:solidFill>
                <a:latin typeface="Figtree"/>
                <a:ea typeface="Figtree"/>
                <a:cs typeface="Figtree"/>
                <a:sym typeface="Figtree"/>
                <a:hlinkClick r:id="rId5">
                  <a:extLst>
                    <a:ext uri="{A12FA001-AC4F-418D-AE19-62706E023703}">
                      <ahyp:hlinkClr xmlns:ahyp="http://schemas.microsoft.com/office/drawing/2018/hyperlinkcolor" val="tx"/>
                    </a:ext>
                  </a:extLst>
                </a:hlinkClick>
              </a:rPr>
              <a:t>Freepik</a:t>
            </a:r>
            <a:r>
              <a:rPr lang="en" sz="1200" u="sng">
                <a:solidFill>
                  <a:schemeClr val="dk1"/>
                </a:solidFill>
                <a:latin typeface="Figtree Medium"/>
                <a:ea typeface="Figtree Medium"/>
                <a:cs typeface="Figtree Medium"/>
                <a:sym typeface="Figtree Medium"/>
              </a:rPr>
              <a:t> </a:t>
            </a:r>
            <a:endParaRPr sz="1200" u="sng">
              <a:solidFill>
                <a:schemeClr val="dk1"/>
              </a:solidFill>
              <a:latin typeface="Figtree Medium"/>
              <a:ea typeface="Figtree Medium"/>
              <a:cs typeface="Figtree Medium"/>
              <a:sym typeface="Figtree Medium"/>
            </a:endParaRPr>
          </a:p>
        </p:txBody>
      </p:sp>
      <p:sp>
        <p:nvSpPr>
          <p:cNvPr id="234" name="Google Shape;234;p38"/>
          <p:cNvSpPr txBox="1">
            <a:spLocks noGrp="1"/>
          </p:cNvSpPr>
          <p:nvPr>
            <p:ph type="subTitle" idx="2"/>
          </p:nvPr>
        </p:nvSpPr>
        <p:spPr>
          <a:xfrm rot="-5400000">
            <a:off x="7179200" y="1430850"/>
            <a:ext cx="3207300" cy="345600"/>
          </a:xfrm>
          <a:prstGeom prst="rect">
            <a:avLst/>
          </a:prstGeom>
          <a:solidFill>
            <a:srgbClr val="FFFFFF">
              <a:alpha val="68990"/>
            </a:srgbClr>
          </a:solidFill>
        </p:spPr>
        <p:txBody>
          <a:bodyPr spcFirstLastPara="1" wrap="square" lIns="91425" tIns="91425" rIns="91425" bIns="91425" anchor="t" anchorCtr="0">
            <a:noAutofit/>
          </a:bodyPr>
          <a:lstStyle>
            <a:lvl1pPr lvl="0" rtl="0">
              <a:lnSpc>
                <a:spcPct val="80000"/>
              </a:lnSpc>
              <a:spcBef>
                <a:spcPts val="0"/>
              </a:spcBef>
              <a:spcAft>
                <a:spcPts val="0"/>
              </a:spcAft>
              <a:buSzPts val="1400"/>
              <a:buNone/>
              <a:defRPr sz="16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35"/>
        <p:cNvGrpSpPr/>
        <p:nvPr/>
      </p:nvGrpSpPr>
      <p:grpSpPr>
        <a:xfrm>
          <a:off x="0" y="0"/>
          <a:ext cx="0" cy="0"/>
          <a:chOff x="0" y="0"/>
          <a:chExt cx="0" cy="0"/>
        </a:xfrm>
      </p:grpSpPr>
      <p:pic>
        <p:nvPicPr>
          <p:cNvPr id="236" name="Google Shape;236;p39"/>
          <p:cNvPicPr preferRelativeResize="0"/>
          <p:nvPr/>
        </p:nvPicPr>
        <p:blipFill>
          <a:blip r:embed="rId2">
            <a:alphaModFix/>
          </a:blip>
          <a:stretch>
            <a:fillRect/>
          </a:stretch>
        </p:blipFill>
        <p:spPr>
          <a:xfrm>
            <a:off x="0" y="0"/>
            <a:ext cx="9144003" cy="5143501"/>
          </a:xfrm>
          <a:prstGeom prst="rect">
            <a:avLst/>
          </a:prstGeom>
          <a:noFill/>
          <a:ln>
            <a:noFill/>
          </a:ln>
        </p:spPr>
      </p:pic>
      <p:sp>
        <p:nvSpPr>
          <p:cNvPr id="237" name="Google Shape;237;p39"/>
          <p:cNvSpPr/>
          <p:nvPr/>
        </p:nvSpPr>
        <p:spPr>
          <a:xfrm>
            <a:off x="8724575" y="0"/>
            <a:ext cx="153900" cy="5143500"/>
          </a:xfrm>
          <a:prstGeom prst="rect">
            <a:avLst/>
          </a:prstGeom>
          <a:solidFill>
            <a:srgbClr val="FFFFFF">
              <a:alpha val="6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9"/>
          <p:cNvSpPr/>
          <p:nvPr/>
        </p:nvSpPr>
        <p:spPr>
          <a:xfrm>
            <a:off x="251700" y="0"/>
            <a:ext cx="153900" cy="5143500"/>
          </a:xfrm>
          <a:prstGeom prst="rect">
            <a:avLst/>
          </a:prstGeom>
          <a:solidFill>
            <a:srgbClr val="FFFFFF">
              <a:alpha val="6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39"/>
        <p:cNvGrpSpPr/>
        <p:nvPr/>
      </p:nvGrpSpPr>
      <p:grpSpPr>
        <a:xfrm>
          <a:off x="0" y="0"/>
          <a:ext cx="0" cy="0"/>
          <a:chOff x="0" y="0"/>
          <a:chExt cx="0" cy="0"/>
        </a:xfrm>
      </p:grpSpPr>
      <p:pic>
        <p:nvPicPr>
          <p:cNvPr id="240" name="Google Shape;240;p40"/>
          <p:cNvPicPr preferRelativeResize="0"/>
          <p:nvPr/>
        </p:nvPicPr>
        <p:blipFill>
          <a:blip r:embed="rId2">
            <a:alphaModFix/>
          </a:blip>
          <a:stretch>
            <a:fillRect/>
          </a:stretch>
        </p:blipFill>
        <p:spPr>
          <a:xfrm flipH="1">
            <a:off x="1" y="4"/>
            <a:ext cx="9144003" cy="5143496"/>
          </a:xfrm>
          <a:prstGeom prst="rect">
            <a:avLst/>
          </a:prstGeom>
          <a:noFill/>
          <a:ln>
            <a:noFill/>
          </a:ln>
        </p:spPr>
      </p:pic>
      <p:sp>
        <p:nvSpPr>
          <p:cNvPr id="241" name="Google Shape;241;p40"/>
          <p:cNvSpPr/>
          <p:nvPr/>
        </p:nvSpPr>
        <p:spPr>
          <a:xfrm rot="5400000">
            <a:off x="4501975" y="-4307275"/>
            <a:ext cx="153900" cy="9158100"/>
          </a:xfrm>
          <a:prstGeom prst="rect">
            <a:avLst/>
          </a:prstGeom>
          <a:solidFill>
            <a:srgbClr val="FFFFFF">
              <a:alpha val="6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0"/>
          <p:cNvSpPr/>
          <p:nvPr/>
        </p:nvSpPr>
        <p:spPr>
          <a:xfrm rot="5400000">
            <a:off x="4501975" y="320675"/>
            <a:ext cx="153900" cy="9158100"/>
          </a:xfrm>
          <a:prstGeom prst="rect">
            <a:avLst/>
          </a:prstGeom>
          <a:solidFill>
            <a:srgbClr val="FFFFFF">
              <a:alpha val="6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1pPr>
            <a:lvl2pPr lvl="1"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2pPr>
            <a:lvl3pPr lvl="2"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3pPr>
            <a:lvl4pPr lvl="3"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4pPr>
            <a:lvl5pPr lvl="4"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5pPr>
            <a:lvl6pPr lvl="5"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6pPr>
            <a:lvl7pPr lvl="6"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7pPr>
            <a:lvl8pPr lvl="7"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8pPr>
            <a:lvl9pPr lvl="8"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1pPr>
            <a:lvl2pPr marL="914400" lvl="1"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2pPr>
            <a:lvl3pPr marL="1371600" lvl="2"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3pPr>
            <a:lvl4pPr marL="1828800" lvl="3"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4pPr>
            <a:lvl5pPr marL="2286000" lvl="4"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5pPr>
            <a:lvl6pPr marL="2743200" lvl="5"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6pPr>
            <a:lvl7pPr marL="3200400" lvl="6"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7pPr>
            <a:lvl8pPr marL="3657600" lvl="7"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8pPr>
            <a:lvl9pPr marL="4114800" lvl="8" indent="-317500">
              <a:lnSpc>
                <a:spcPct val="100000"/>
              </a:lnSpc>
              <a:spcBef>
                <a:spcPts val="1600"/>
              </a:spcBef>
              <a:spcAft>
                <a:spcPts val="1600"/>
              </a:spcAft>
              <a:buClr>
                <a:schemeClr val="dk1"/>
              </a:buClr>
              <a:buSzPts val="1400"/>
              <a:buFont typeface="Figtree Medium"/>
              <a:buChar char="■"/>
              <a:defRPr>
                <a:solidFill>
                  <a:schemeClr val="dk1"/>
                </a:solidFill>
                <a:latin typeface="Figtree Medium"/>
                <a:ea typeface="Figtree Medium"/>
                <a:cs typeface="Figtree Medium"/>
                <a:sym typeface="Figtree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8" r:id="rId3"/>
    <p:sldLayoutId id="2147483670" r:id="rId4"/>
    <p:sldLayoutId id="2147483684" r:id="rId5"/>
    <p:sldLayoutId id="2147483685" r:id="rId6"/>
    <p:sldLayoutId id="2147483686"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4"/>
          <p:cNvSpPr txBox="1">
            <a:spLocks noGrp="1"/>
          </p:cNvSpPr>
          <p:nvPr>
            <p:ph type="ctrTitle"/>
          </p:nvPr>
        </p:nvSpPr>
        <p:spPr>
          <a:xfrm>
            <a:off x="3163675" y="844288"/>
            <a:ext cx="5267100" cy="270717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AIML CA2 </a:t>
            </a:r>
            <a:br>
              <a:rPr lang="en" dirty="0"/>
            </a:br>
            <a:r>
              <a:rPr lang="en" dirty="0"/>
              <a:t>Unsupervised </a:t>
            </a:r>
            <a:br>
              <a:rPr lang="en" dirty="0"/>
            </a:br>
            <a:r>
              <a:rPr lang="en" dirty="0"/>
              <a:t>Clustering</a:t>
            </a:r>
            <a:endParaRPr dirty="0">
              <a:latin typeface="Kumbh Sans"/>
              <a:ea typeface="Kumbh Sans"/>
              <a:cs typeface="Kumbh Sans"/>
              <a:sym typeface="Kumbh Sans"/>
            </a:endParaRPr>
          </a:p>
        </p:txBody>
      </p:sp>
      <p:sp>
        <p:nvSpPr>
          <p:cNvPr id="254" name="Google Shape;254;p44"/>
          <p:cNvSpPr txBox="1">
            <a:spLocks noGrp="1"/>
          </p:cNvSpPr>
          <p:nvPr>
            <p:ph type="subTitle" idx="1"/>
          </p:nvPr>
        </p:nvSpPr>
        <p:spPr>
          <a:xfrm>
            <a:off x="3163675" y="3629425"/>
            <a:ext cx="5980200" cy="487800"/>
          </a:xfrm>
          <a:prstGeom prst="rect">
            <a:avLst/>
          </a:prstGeom>
          <a:solidFill>
            <a:srgbClr val="FFFFFF">
              <a:alpha val="68990"/>
            </a:srgbClr>
          </a:solidFill>
        </p:spPr>
        <p:txBody>
          <a:bodyPr spcFirstLastPara="1" wrap="square" lIns="91425" tIns="91425" rIns="91425" bIns="91425" anchor="ctr" anchorCtr="0">
            <a:noAutofit/>
          </a:bodyPr>
          <a:lstStyle/>
          <a:p>
            <a:pPr marL="0" lvl="0" indent="0" algn="l" rtl="0">
              <a:spcBef>
                <a:spcPts val="0"/>
              </a:spcBef>
              <a:spcAft>
                <a:spcPts val="0"/>
              </a:spcAft>
              <a:buNone/>
            </a:pPr>
            <a:r>
              <a:rPr lang="en" dirty="0"/>
              <a:t>Done By: Darius (2222259)</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title"/>
          </p:nvPr>
        </p:nvSpPr>
        <p:spPr>
          <a:xfrm>
            <a:off x="720000" y="22458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dirty="0" err="1"/>
              <a:t>KMeans</a:t>
            </a:r>
            <a:endParaRPr dirty="0"/>
          </a:p>
        </p:txBody>
      </p:sp>
      <p:sp>
        <p:nvSpPr>
          <p:cNvPr id="307" name="Google Shape;307;p49"/>
          <p:cNvSpPr txBox="1">
            <a:spLocks noGrp="1"/>
          </p:cNvSpPr>
          <p:nvPr>
            <p:ph type="subTitle" idx="1"/>
          </p:nvPr>
        </p:nvSpPr>
        <p:spPr>
          <a:xfrm>
            <a:off x="366922" y="1777200"/>
            <a:ext cx="3578100" cy="267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After fitting the model with our chosen number of clusters ranging from 6 – 10 we have to look at how well they perform.</a:t>
            </a:r>
          </a:p>
          <a:p>
            <a:pPr marL="0" lvl="0" indent="0" algn="ctr" rtl="0">
              <a:spcBef>
                <a:spcPts val="0"/>
              </a:spcBef>
              <a:spcAft>
                <a:spcPts val="0"/>
              </a:spcAft>
              <a:buNone/>
            </a:pPr>
            <a:endParaRPr lang="en-US" dirty="0"/>
          </a:p>
          <a:p>
            <a:pPr marL="0" lvl="0" indent="0" algn="ctr" rtl="0">
              <a:spcBef>
                <a:spcPts val="0"/>
              </a:spcBef>
              <a:spcAft>
                <a:spcPts val="0"/>
              </a:spcAft>
              <a:buNone/>
            </a:pPr>
            <a:r>
              <a:rPr lang="en-US" dirty="0"/>
              <a:t>Out of the 5 we tested, I can say </a:t>
            </a:r>
            <a:r>
              <a:rPr lang="en-US" dirty="0" err="1"/>
              <a:t>n_cluster</a:t>
            </a:r>
            <a:r>
              <a:rPr lang="en-US" dirty="0"/>
              <a:t> = 6 gave not only the best silhouette score but the also the most distinguishable clusters </a:t>
            </a:r>
          </a:p>
          <a:p>
            <a:pPr marL="0" lvl="0" indent="0" algn="ctr" rtl="0">
              <a:spcBef>
                <a:spcPts val="0"/>
              </a:spcBef>
              <a:spcAft>
                <a:spcPts val="0"/>
              </a:spcAft>
              <a:buNone/>
            </a:pPr>
            <a:endParaRPr lang="en-US" dirty="0"/>
          </a:p>
          <a:p>
            <a:pPr marL="0" lvl="0" indent="0" algn="ctr" rtl="0">
              <a:spcBef>
                <a:spcPts val="0"/>
              </a:spcBef>
              <a:spcAft>
                <a:spcPts val="0"/>
              </a:spcAft>
              <a:buNone/>
            </a:pPr>
            <a:r>
              <a:rPr lang="en-US" dirty="0"/>
              <a:t>Hence for now </a:t>
            </a:r>
            <a:r>
              <a:rPr lang="en-US" dirty="0" err="1"/>
              <a:t>KMeans</a:t>
            </a:r>
            <a:r>
              <a:rPr lang="en-US" dirty="0"/>
              <a:t> with </a:t>
            </a:r>
            <a:r>
              <a:rPr lang="en-US" dirty="0" err="1"/>
              <a:t>n_cluster</a:t>
            </a:r>
            <a:r>
              <a:rPr lang="en-US" dirty="0"/>
              <a:t> = 6 is our best model</a:t>
            </a:r>
          </a:p>
        </p:txBody>
      </p:sp>
      <p:sp>
        <p:nvSpPr>
          <p:cNvPr id="4" name="TextBox 3">
            <a:extLst>
              <a:ext uri="{FF2B5EF4-FFF2-40B4-BE49-F238E27FC236}">
                <a16:creationId xmlns:a16="http://schemas.microsoft.com/office/drawing/2014/main" id="{94C2CAA3-ACDC-7BF9-AD92-C9ED5E7C25A5}"/>
              </a:ext>
            </a:extLst>
          </p:cNvPr>
          <p:cNvSpPr txBox="1"/>
          <p:nvPr/>
        </p:nvSpPr>
        <p:spPr>
          <a:xfrm>
            <a:off x="401252" y="1120531"/>
            <a:ext cx="3509441" cy="477054"/>
          </a:xfrm>
          <a:prstGeom prst="rect">
            <a:avLst/>
          </a:prstGeom>
          <a:noFill/>
        </p:spPr>
        <p:txBody>
          <a:bodyPr wrap="square" rtlCol="0">
            <a:spAutoFit/>
          </a:bodyPr>
          <a:lstStyle/>
          <a:p>
            <a:pPr algn="ctr"/>
            <a:r>
              <a:rPr lang="en-SG" sz="2500" b="1" dirty="0">
                <a:solidFill>
                  <a:schemeClr val="tx2">
                    <a:lumMod val="60000"/>
                    <a:lumOff val="40000"/>
                  </a:schemeClr>
                </a:solidFill>
                <a:latin typeface="Figtree Medium" panose="020B0604020202020204" charset="0"/>
              </a:rPr>
              <a:t>Silhouette Analysis</a:t>
            </a:r>
          </a:p>
        </p:txBody>
      </p:sp>
      <p:pic>
        <p:nvPicPr>
          <p:cNvPr id="5" name="Picture 4" descr="A screenshot of a graph&#10;&#10;Description automatically generated">
            <a:extLst>
              <a:ext uri="{FF2B5EF4-FFF2-40B4-BE49-F238E27FC236}">
                <a16:creationId xmlns:a16="http://schemas.microsoft.com/office/drawing/2014/main" id="{A9DD85E7-9937-B526-1DE5-950091977E35}"/>
              </a:ext>
            </a:extLst>
          </p:cNvPr>
          <p:cNvPicPr>
            <a:picLocks noChangeAspect="1"/>
          </p:cNvPicPr>
          <p:nvPr/>
        </p:nvPicPr>
        <p:blipFill>
          <a:blip r:embed="rId3"/>
          <a:stretch>
            <a:fillRect/>
          </a:stretch>
        </p:blipFill>
        <p:spPr>
          <a:xfrm>
            <a:off x="4082143" y="1120531"/>
            <a:ext cx="4767944" cy="3222869"/>
          </a:xfrm>
          <a:prstGeom prst="rect">
            <a:avLst/>
          </a:prstGeom>
        </p:spPr>
      </p:pic>
    </p:spTree>
    <p:extLst>
      <p:ext uri="{BB962C8B-B14F-4D97-AF65-F5344CB8AC3E}">
        <p14:creationId xmlns:p14="http://schemas.microsoft.com/office/powerpoint/2010/main" val="2286670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7"/>
          <p:cNvSpPr txBox="1">
            <a:spLocks noGrp="1"/>
          </p:cNvSpPr>
          <p:nvPr>
            <p:ph type="title"/>
          </p:nvPr>
        </p:nvSpPr>
        <p:spPr>
          <a:xfrm>
            <a:off x="2476200" y="2267950"/>
            <a:ext cx="50676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SG" dirty="0"/>
              <a:t>DBSCAN</a:t>
            </a:r>
            <a:endParaRPr dirty="0"/>
          </a:p>
        </p:txBody>
      </p:sp>
      <p:sp>
        <p:nvSpPr>
          <p:cNvPr id="293" name="Google Shape;293;p47"/>
          <p:cNvSpPr txBox="1">
            <a:spLocks noGrp="1"/>
          </p:cNvSpPr>
          <p:nvPr>
            <p:ph type="title" idx="2"/>
          </p:nvPr>
        </p:nvSpPr>
        <p:spPr>
          <a:xfrm>
            <a:off x="0" y="950850"/>
            <a:ext cx="2476200" cy="7551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294" name="Google Shape;294;p47"/>
          <p:cNvSpPr txBox="1">
            <a:spLocks noGrp="1"/>
          </p:cNvSpPr>
          <p:nvPr>
            <p:ph type="subTitle" idx="1"/>
          </p:nvPr>
        </p:nvSpPr>
        <p:spPr>
          <a:xfrm>
            <a:off x="1561800" y="3109750"/>
            <a:ext cx="6667800" cy="37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Lets try a new model: DBSCAN</a:t>
            </a:r>
          </a:p>
        </p:txBody>
      </p:sp>
    </p:spTree>
    <p:extLst>
      <p:ext uri="{BB962C8B-B14F-4D97-AF65-F5344CB8AC3E}">
        <p14:creationId xmlns:p14="http://schemas.microsoft.com/office/powerpoint/2010/main" val="1971126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7"/>
          <p:cNvSpPr txBox="1">
            <a:spLocks noGrp="1"/>
          </p:cNvSpPr>
          <p:nvPr>
            <p:ph type="title"/>
          </p:nvPr>
        </p:nvSpPr>
        <p:spPr>
          <a:xfrm>
            <a:off x="2476200" y="2267950"/>
            <a:ext cx="50676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SG" dirty="0"/>
              <a:t>Hierarchical Clustering</a:t>
            </a:r>
            <a:endParaRPr dirty="0"/>
          </a:p>
        </p:txBody>
      </p:sp>
      <p:sp>
        <p:nvSpPr>
          <p:cNvPr id="293" name="Google Shape;293;p47"/>
          <p:cNvSpPr txBox="1">
            <a:spLocks noGrp="1"/>
          </p:cNvSpPr>
          <p:nvPr>
            <p:ph type="title" idx="2"/>
          </p:nvPr>
        </p:nvSpPr>
        <p:spPr>
          <a:xfrm>
            <a:off x="0" y="950850"/>
            <a:ext cx="2476200" cy="7551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t>05.</a:t>
            </a:r>
            <a:endParaRPr dirty="0"/>
          </a:p>
        </p:txBody>
      </p:sp>
      <p:sp>
        <p:nvSpPr>
          <p:cNvPr id="294" name="Google Shape;294;p47"/>
          <p:cNvSpPr txBox="1">
            <a:spLocks noGrp="1"/>
          </p:cNvSpPr>
          <p:nvPr>
            <p:ph type="subTitle" idx="1"/>
          </p:nvPr>
        </p:nvSpPr>
        <p:spPr>
          <a:xfrm>
            <a:off x="1561800" y="3109750"/>
            <a:ext cx="6667800" cy="37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Finally let's use Hierarchical Agglomerative Clustering </a:t>
            </a:r>
          </a:p>
        </p:txBody>
      </p:sp>
    </p:spTree>
    <p:extLst>
      <p:ext uri="{BB962C8B-B14F-4D97-AF65-F5344CB8AC3E}">
        <p14:creationId xmlns:p14="http://schemas.microsoft.com/office/powerpoint/2010/main" val="5523963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title"/>
          </p:nvPr>
        </p:nvSpPr>
        <p:spPr>
          <a:xfrm>
            <a:off x="720000" y="22458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dirty="0"/>
              <a:t>Hierarchal Clustering</a:t>
            </a:r>
            <a:endParaRPr dirty="0"/>
          </a:p>
        </p:txBody>
      </p:sp>
      <p:sp>
        <p:nvSpPr>
          <p:cNvPr id="307" name="Google Shape;307;p49"/>
          <p:cNvSpPr txBox="1">
            <a:spLocks noGrp="1"/>
          </p:cNvSpPr>
          <p:nvPr>
            <p:ph type="subTitle" idx="1"/>
          </p:nvPr>
        </p:nvSpPr>
        <p:spPr>
          <a:xfrm>
            <a:off x="4752817" y="1466240"/>
            <a:ext cx="3578100" cy="26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Unlike the other models hierarchal clustering doesn’t really need parameters, so I let it run and see how it naturally split clusters. </a:t>
            </a:r>
          </a:p>
          <a:p>
            <a:pPr marL="0" lvl="0" indent="0" algn="l" rtl="0">
              <a:spcBef>
                <a:spcPts val="0"/>
              </a:spcBef>
              <a:spcAft>
                <a:spcPts val="0"/>
              </a:spcAft>
              <a:buNone/>
            </a:pPr>
            <a:endParaRPr lang="en-SG" dirty="0"/>
          </a:p>
          <a:p>
            <a:pPr marL="0" lvl="0" indent="0" algn="l" rtl="0">
              <a:spcBef>
                <a:spcPts val="0"/>
              </a:spcBef>
              <a:spcAft>
                <a:spcPts val="0"/>
              </a:spcAft>
              <a:buNone/>
            </a:pPr>
            <a:r>
              <a:rPr lang="en-SG" dirty="0"/>
              <a:t>After plotting and inspecting the dendrogram I decided to cut it at 7.5 distance as afterwards the clusters were getting smaller which might not really provide useful information</a:t>
            </a:r>
            <a:endParaRPr dirty="0"/>
          </a:p>
        </p:txBody>
      </p:sp>
      <p:sp>
        <p:nvSpPr>
          <p:cNvPr id="4" name="TextBox 3">
            <a:extLst>
              <a:ext uri="{FF2B5EF4-FFF2-40B4-BE49-F238E27FC236}">
                <a16:creationId xmlns:a16="http://schemas.microsoft.com/office/drawing/2014/main" id="{94C2CAA3-ACDC-7BF9-AD92-C9ED5E7C25A5}"/>
              </a:ext>
            </a:extLst>
          </p:cNvPr>
          <p:cNvSpPr txBox="1"/>
          <p:nvPr/>
        </p:nvSpPr>
        <p:spPr>
          <a:xfrm>
            <a:off x="4572000" y="1003360"/>
            <a:ext cx="3651579" cy="477054"/>
          </a:xfrm>
          <a:prstGeom prst="rect">
            <a:avLst/>
          </a:prstGeom>
          <a:noFill/>
        </p:spPr>
        <p:txBody>
          <a:bodyPr wrap="square" rtlCol="0">
            <a:spAutoFit/>
          </a:bodyPr>
          <a:lstStyle/>
          <a:p>
            <a:pPr algn="ctr"/>
            <a:r>
              <a:rPr lang="en-SG" sz="2500" b="1" dirty="0">
                <a:solidFill>
                  <a:schemeClr val="tx2">
                    <a:lumMod val="60000"/>
                    <a:lumOff val="40000"/>
                  </a:schemeClr>
                </a:solidFill>
                <a:latin typeface="Figtree Medium" panose="020B0604020202020204" charset="0"/>
              </a:rPr>
              <a:t>Dendrogram analysis</a:t>
            </a:r>
          </a:p>
        </p:txBody>
      </p:sp>
      <p:pic>
        <p:nvPicPr>
          <p:cNvPr id="5" name="Picture 4" descr="A graph of data points&#10;&#10;Description automatically generated">
            <a:extLst>
              <a:ext uri="{FF2B5EF4-FFF2-40B4-BE49-F238E27FC236}">
                <a16:creationId xmlns:a16="http://schemas.microsoft.com/office/drawing/2014/main" id="{D2601EEF-B9F5-402D-F95F-4DC250A35AFC}"/>
              </a:ext>
            </a:extLst>
          </p:cNvPr>
          <p:cNvPicPr>
            <a:picLocks noChangeAspect="1"/>
          </p:cNvPicPr>
          <p:nvPr/>
        </p:nvPicPr>
        <p:blipFill>
          <a:blip r:embed="rId3"/>
          <a:stretch>
            <a:fillRect/>
          </a:stretch>
        </p:blipFill>
        <p:spPr>
          <a:xfrm>
            <a:off x="486913" y="1003360"/>
            <a:ext cx="3750352" cy="3204095"/>
          </a:xfrm>
          <a:prstGeom prst="rect">
            <a:avLst/>
          </a:prstGeom>
        </p:spPr>
      </p:pic>
    </p:spTree>
    <p:extLst>
      <p:ext uri="{BB962C8B-B14F-4D97-AF65-F5344CB8AC3E}">
        <p14:creationId xmlns:p14="http://schemas.microsoft.com/office/powerpoint/2010/main" val="4262373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7"/>
          <p:cNvSpPr txBox="1">
            <a:spLocks noGrp="1"/>
          </p:cNvSpPr>
          <p:nvPr>
            <p:ph type="title"/>
          </p:nvPr>
        </p:nvSpPr>
        <p:spPr>
          <a:xfrm>
            <a:off x="2476200" y="2267950"/>
            <a:ext cx="50676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SG" dirty="0"/>
              <a:t>Final Model</a:t>
            </a:r>
            <a:endParaRPr dirty="0"/>
          </a:p>
        </p:txBody>
      </p:sp>
      <p:sp>
        <p:nvSpPr>
          <p:cNvPr id="293" name="Google Shape;293;p47"/>
          <p:cNvSpPr txBox="1">
            <a:spLocks noGrp="1"/>
          </p:cNvSpPr>
          <p:nvPr>
            <p:ph type="title" idx="2"/>
          </p:nvPr>
        </p:nvSpPr>
        <p:spPr>
          <a:xfrm>
            <a:off x="0" y="950850"/>
            <a:ext cx="2476200" cy="7551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t>06.</a:t>
            </a:r>
            <a:endParaRPr dirty="0"/>
          </a:p>
        </p:txBody>
      </p:sp>
      <p:sp>
        <p:nvSpPr>
          <p:cNvPr id="294" name="Google Shape;294;p47"/>
          <p:cNvSpPr txBox="1">
            <a:spLocks noGrp="1"/>
          </p:cNvSpPr>
          <p:nvPr>
            <p:ph type="subTitle" idx="1"/>
          </p:nvPr>
        </p:nvSpPr>
        <p:spPr>
          <a:xfrm>
            <a:off x="1561800" y="3109750"/>
            <a:ext cx="6667800" cy="37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Lets pick the model we will go with</a:t>
            </a:r>
          </a:p>
        </p:txBody>
      </p:sp>
    </p:spTree>
    <p:extLst>
      <p:ext uri="{BB962C8B-B14F-4D97-AF65-F5344CB8AC3E}">
        <p14:creationId xmlns:p14="http://schemas.microsoft.com/office/powerpoint/2010/main" val="1330589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title"/>
          </p:nvPr>
        </p:nvSpPr>
        <p:spPr>
          <a:xfrm>
            <a:off x="720000" y="21254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dirty="0"/>
              <a:t>Final</a:t>
            </a:r>
            <a:endParaRPr dirty="0"/>
          </a:p>
        </p:txBody>
      </p:sp>
      <p:sp>
        <p:nvSpPr>
          <p:cNvPr id="307" name="Google Shape;307;p49"/>
          <p:cNvSpPr txBox="1">
            <a:spLocks noGrp="1"/>
          </p:cNvSpPr>
          <p:nvPr>
            <p:ph type="subTitle" idx="1"/>
          </p:nvPr>
        </p:nvSpPr>
        <p:spPr>
          <a:xfrm>
            <a:off x="400050" y="797289"/>
            <a:ext cx="8441871" cy="7539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dirty="0"/>
              <a:t>Based on the visualized clusters, its clear which model performed the best and that is </a:t>
            </a:r>
            <a:r>
              <a:rPr lang="en-US" dirty="0"/>
              <a:t>Hierarchical Agglomerative Clustering which showed the most distinct clusters, let’s now visualize it in 3d </a:t>
            </a:r>
            <a:endParaRPr dirty="0"/>
          </a:p>
        </p:txBody>
      </p:sp>
      <p:sp>
        <p:nvSpPr>
          <p:cNvPr id="8" name="Google Shape;307;p49">
            <a:extLst>
              <a:ext uri="{FF2B5EF4-FFF2-40B4-BE49-F238E27FC236}">
                <a16:creationId xmlns:a16="http://schemas.microsoft.com/office/drawing/2014/main" id="{5F0660EC-1479-CD0D-5A22-5FF93D4C9FB1}"/>
              </a:ext>
            </a:extLst>
          </p:cNvPr>
          <p:cNvSpPr txBox="1">
            <a:spLocks/>
          </p:cNvSpPr>
          <p:nvPr/>
        </p:nvSpPr>
        <p:spPr>
          <a:xfrm>
            <a:off x="193222" y="4134961"/>
            <a:ext cx="8441871" cy="753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Figtree Medium"/>
              <a:buNone/>
              <a:defRPr sz="1400" b="0" i="0" u="none" strike="noStrike" cap="none">
                <a:solidFill>
                  <a:schemeClr val="dk1"/>
                </a:solidFill>
                <a:latin typeface="Figtree Medium"/>
                <a:ea typeface="Figtree Medium"/>
                <a:cs typeface="Figtree Medium"/>
                <a:sym typeface="Figtree Medium"/>
              </a:defRPr>
            </a:lvl1pPr>
            <a:lvl2pPr marL="914400" marR="0" lvl="1" indent="-317500" algn="ctr" rtl="0">
              <a:lnSpc>
                <a:spcPct val="100000"/>
              </a:lnSpc>
              <a:spcBef>
                <a:spcPts val="0"/>
              </a:spcBef>
              <a:spcAft>
                <a:spcPts val="0"/>
              </a:spcAft>
              <a:buClr>
                <a:schemeClr val="dk1"/>
              </a:buClr>
              <a:buSzPts val="1400"/>
              <a:buFont typeface="Figtree Medium"/>
              <a:buNone/>
              <a:defRPr sz="1400" b="0" i="0" u="none" strike="noStrike" cap="none">
                <a:solidFill>
                  <a:schemeClr val="dk1"/>
                </a:solidFill>
                <a:latin typeface="Figtree Medium"/>
                <a:ea typeface="Figtree Medium"/>
                <a:cs typeface="Figtree Medium"/>
                <a:sym typeface="Figtree Medium"/>
              </a:defRPr>
            </a:lvl2pPr>
            <a:lvl3pPr marL="1371600" marR="0" lvl="2" indent="-317500" algn="ctr" rtl="0">
              <a:lnSpc>
                <a:spcPct val="100000"/>
              </a:lnSpc>
              <a:spcBef>
                <a:spcPts val="0"/>
              </a:spcBef>
              <a:spcAft>
                <a:spcPts val="0"/>
              </a:spcAft>
              <a:buClr>
                <a:schemeClr val="dk1"/>
              </a:buClr>
              <a:buSzPts val="1400"/>
              <a:buFont typeface="Figtree Medium"/>
              <a:buNone/>
              <a:defRPr sz="1400" b="0" i="0" u="none" strike="noStrike" cap="none">
                <a:solidFill>
                  <a:schemeClr val="dk1"/>
                </a:solidFill>
                <a:latin typeface="Figtree Medium"/>
                <a:ea typeface="Figtree Medium"/>
                <a:cs typeface="Figtree Medium"/>
                <a:sym typeface="Figtree Medium"/>
              </a:defRPr>
            </a:lvl3pPr>
            <a:lvl4pPr marL="1828800" marR="0" lvl="3" indent="-317500" algn="ctr" rtl="0">
              <a:lnSpc>
                <a:spcPct val="100000"/>
              </a:lnSpc>
              <a:spcBef>
                <a:spcPts val="0"/>
              </a:spcBef>
              <a:spcAft>
                <a:spcPts val="0"/>
              </a:spcAft>
              <a:buClr>
                <a:schemeClr val="dk1"/>
              </a:buClr>
              <a:buSzPts val="1400"/>
              <a:buFont typeface="Figtree Medium"/>
              <a:buNone/>
              <a:defRPr sz="1400" b="0" i="0" u="none" strike="noStrike" cap="none">
                <a:solidFill>
                  <a:schemeClr val="dk1"/>
                </a:solidFill>
                <a:latin typeface="Figtree Medium"/>
                <a:ea typeface="Figtree Medium"/>
                <a:cs typeface="Figtree Medium"/>
                <a:sym typeface="Figtree Medium"/>
              </a:defRPr>
            </a:lvl4pPr>
            <a:lvl5pPr marL="2286000" marR="0" lvl="4" indent="-317500" algn="ctr" rtl="0">
              <a:lnSpc>
                <a:spcPct val="100000"/>
              </a:lnSpc>
              <a:spcBef>
                <a:spcPts val="0"/>
              </a:spcBef>
              <a:spcAft>
                <a:spcPts val="0"/>
              </a:spcAft>
              <a:buClr>
                <a:schemeClr val="dk1"/>
              </a:buClr>
              <a:buSzPts val="1400"/>
              <a:buFont typeface="Figtree Medium"/>
              <a:buNone/>
              <a:defRPr sz="1400" b="0" i="0" u="none" strike="noStrike" cap="none">
                <a:solidFill>
                  <a:schemeClr val="dk1"/>
                </a:solidFill>
                <a:latin typeface="Figtree Medium"/>
                <a:ea typeface="Figtree Medium"/>
                <a:cs typeface="Figtree Medium"/>
                <a:sym typeface="Figtree Medium"/>
              </a:defRPr>
            </a:lvl5pPr>
            <a:lvl6pPr marL="2743200" marR="0" lvl="5" indent="-317500" algn="ctr" rtl="0">
              <a:lnSpc>
                <a:spcPct val="100000"/>
              </a:lnSpc>
              <a:spcBef>
                <a:spcPts val="0"/>
              </a:spcBef>
              <a:spcAft>
                <a:spcPts val="0"/>
              </a:spcAft>
              <a:buClr>
                <a:schemeClr val="dk1"/>
              </a:buClr>
              <a:buSzPts val="1400"/>
              <a:buFont typeface="Figtree Medium"/>
              <a:buNone/>
              <a:defRPr sz="1400" b="0" i="0" u="none" strike="noStrike" cap="none">
                <a:solidFill>
                  <a:schemeClr val="dk1"/>
                </a:solidFill>
                <a:latin typeface="Figtree Medium"/>
                <a:ea typeface="Figtree Medium"/>
                <a:cs typeface="Figtree Medium"/>
                <a:sym typeface="Figtree Medium"/>
              </a:defRPr>
            </a:lvl6pPr>
            <a:lvl7pPr marL="3200400" marR="0" lvl="6" indent="-317500" algn="ctr" rtl="0">
              <a:lnSpc>
                <a:spcPct val="100000"/>
              </a:lnSpc>
              <a:spcBef>
                <a:spcPts val="0"/>
              </a:spcBef>
              <a:spcAft>
                <a:spcPts val="0"/>
              </a:spcAft>
              <a:buClr>
                <a:schemeClr val="dk1"/>
              </a:buClr>
              <a:buSzPts val="1400"/>
              <a:buFont typeface="Figtree Medium"/>
              <a:buNone/>
              <a:defRPr sz="1400" b="0" i="0" u="none" strike="noStrike" cap="none">
                <a:solidFill>
                  <a:schemeClr val="dk1"/>
                </a:solidFill>
                <a:latin typeface="Figtree Medium"/>
                <a:ea typeface="Figtree Medium"/>
                <a:cs typeface="Figtree Medium"/>
                <a:sym typeface="Figtree Medium"/>
              </a:defRPr>
            </a:lvl7pPr>
            <a:lvl8pPr marL="3657600" marR="0" lvl="7" indent="-317500" algn="ctr" rtl="0">
              <a:lnSpc>
                <a:spcPct val="100000"/>
              </a:lnSpc>
              <a:spcBef>
                <a:spcPts val="0"/>
              </a:spcBef>
              <a:spcAft>
                <a:spcPts val="0"/>
              </a:spcAft>
              <a:buClr>
                <a:schemeClr val="dk1"/>
              </a:buClr>
              <a:buSzPts val="1400"/>
              <a:buFont typeface="Figtree Medium"/>
              <a:buNone/>
              <a:defRPr sz="1400" b="0" i="0" u="none" strike="noStrike" cap="none">
                <a:solidFill>
                  <a:schemeClr val="dk1"/>
                </a:solidFill>
                <a:latin typeface="Figtree Medium"/>
                <a:ea typeface="Figtree Medium"/>
                <a:cs typeface="Figtree Medium"/>
                <a:sym typeface="Figtree Medium"/>
              </a:defRPr>
            </a:lvl8pPr>
            <a:lvl9pPr marL="4114800" marR="0" lvl="8" indent="-317500" algn="ctr" rtl="0">
              <a:lnSpc>
                <a:spcPct val="100000"/>
              </a:lnSpc>
              <a:spcBef>
                <a:spcPts val="0"/>
              </a:spcBef>
              <a:spcAft>
                <a:spcPts val="0"/>
              </a:spcAft>
              <a:buClr>
                <a:schemeClr val="dk1"/>
              </a:buClr>
              <a:buSzPts val="1400"/>
              <a:buFont typeface="Figtree Medium"/>
              <a:buNone/>
              <a:defRPr sz="1400" b="0" i="0" u="none" strike="noStrike" cap="none">
                <a:solidFill>
                  <a:schemeClr val="dk1"/>
                </a:solidFill>
                <a:latin typeface="Figtree Medium"/>
                <a:ea typeface="Figtree Medium"/>
                <a:cs typeface="Figtree Medium"/>
                <a:sym typeface="Figtree Medium"/>
              </a:defRPr>
            </a:lvl9pPr>
          </a:lstStyle>
          <a:p>
            <a:pPr marL="0" indent="0" algn="ctr"/>
            <a:r>
              <a:rPr lang="en-US" dirty="0"/>
              <a:t>Once again even in a 3d environment the clusters are extremely well formed clear and distinct, </a:t>
            </a:r>
          </a:p>
          <a:p>
            <a:pPr marL="0" indent="0" algn="ctr"/>
            <a:r>
              <a:rPr lang="en-US" dirty="0"/>
              <a:t>Lastly we just need to infer information from the clusters</a:t>
            </a:r>
          </a:p>
        </p:txBody>
      </p:sp>
      <p:pic>
        <p:nvPicPr>
          <p:cNvPr id="4" name="Picture 3" descr="A diagram of a graph&#10;&#10;Description automatically generated">
            <a:extLst>
              <a:ext uri="{FF2B5EF4-FFF2-40B4-BE49-F238E27FC236}">
                <a16:creationId xmlns:a16="http://schemas.microsoft.com/office/drawing/2014/main" id="{EB29187B-B187-AE5D-9F5E-805FAE6BDAD3}"/>
              </a:ext>
            </a:extLst>
          </p:cNvPr>
          <p:cNvPicPr>
            <a:picLocks noChangeAspect="1"/>
          </p:cNvPicPr>
          <p:nvPr/>
        </p:nvPicPr>
        <p:blipFill>
          <a:blip r:embed="rId3"/>
          <a:stretch>
            <a:fillRect/>
          </a:stretch>
        </p:blipFill>
        <p:spPr>
          <a:xfrm>
            <a:off x="938893" y="1357948"/>
            <a:ext cx="3265715" cy="2484620"/>
          </a:xfrm>
          <a:prstGeom prst="rect">
            <a:avLst/>
          </a:prstGeom>
        </p:spPr>
      </p:pic>
      <p:pic>
        <p:nvPicPr>
          <p:cNvPr id="7" name="Picture 6" descr="A diagram of a graph&#10;&#10;Description automatically generated with medium confidence">
            <a:extLst>
              <a:ext uri="{FF2B5EF4-FFF2-40B4-BE49-F238E27FC236}">
                <a16:creationId xmlns:a16="http://schemas.microsoft.com/office/drawing/2014/main" id="{76D0E733-44A7-5AD8-C9AF-CFA7F2B843CF}"/>
              </a:ext>
            </a:extLst>
          </p:cNvPr>
          <p:cNvPicPr>
            <a:picLocks noChangeAspect="1"/>
          </p:cNvPicPr>
          <p:nvPr/>
        </p:nvPicPr>
        <p:blipFill>
          <a:blip r:embed="rId4"/>
          <a:stretch>
            <a:fillRect/>
          </a:stretch>
        </p:blipFill>
        <p:spPr>
          <a:xfrm>
            <a:off x="4152900" y="1357948"/>
            <a:ext cx="3341914" cy="2484620"/>
          </a:xfrm>
          <a:prstGeom prst="rect">
            <a:avLst/>
          </a:prstGeom>
        </p:spPr>
      </p:pic>
    </p:spTree>
    <p:extLst>
      <p:ext uri="{BB962C8B-B14F-4D97-AF65-F5344CB8AC3E}">
        <p14:creationId xmlns:p14="http://schemas.microsoft.com/office/powerpoint/2010/main" val="26381073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title"/>
          </p:nvPr>
        </p:nvSpPr>
        <p:spPr>
          <a:xfrm>
            <a:off x="720000" y="22458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dirty="0"/>
              <a:t>Hierarchal Clustering</a:t>
            </a:r>
            <a:endParaRPr dirty="0"/>
          </a:p>
        </p:txBody>
      </p:sp>
      <p:sp>
        <p:nvSpPr>
          <p:cNvPr id="307" name="Google Shape;307;p49"/>
          <p:cNvSpPr txBox="1">
            <a:spLocks noGrp="1"/>
          </p:cNvSpPr>
          <p:nvPr>
            <p:ph type="subTitle" idx="1"/>
          </p:nvPr>
        </p:nvSpPr>
        <p:spPr>
          <a:xfrm>
            <a:off x="4752817" y="1466240"/>
            <a:ext cx="3578100" cy="26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Once again, I inspected the centroids to see information about each clusters, however this time I used median, since the clusters are so well separated I feel it’s a no brainer to use median.</a:t>
            </a:r>
          </a:p>
          <a:p>
            <a:pPr marL="0" lvl="0" indent="0" algn="l" rtl="0">
              <a:spcBef>
                <a:spcPts val="0"/>
              </a:spcBef>
              <a:spcAft>
                <a:spcPts val="0"/>
              </a:spcAft>
              <a:buNone/>
            </a:pPr>
            <a:endParaRPr lang="en-SG" dirty="0"/>
          </a:p>
          <a:p>
            <a:pPr marL="0" lvl="0" indent="0" algn="l" rtl="0">
              <a:spcBef>
                <a:spcPts val="0"/>
              </a:spcBef>
              <a:spcAft>
                <a:spcPts val="0"/>
              </a:spcAft>
              <a:buNone/>
            </a:pPr>
            <a:r>
              <a:rPr lang="en-SG" dirty="0"/>
              <a:t>We can see each type of customer belong to which cluster</a:t>
            </a:r>
          </a:p>
          <a:p>
            <a:pPr marL="0" lvl="0" indent="0" algn="l" rtl="0">
              <a:spcBef>
                <a:spcPts val="0"/>
              </a:spcBef>
              <a:spcAft>
                <a:spcPts val="0"/>
              </a:spcAft>
              <a:buNone/>
            </a:pPr>
            <a:endParaRPr lang="en-SG" dirty="0"/>
          </a:p>
          <a:p>
            <a:pPr marL="0" lvl="0" indent="0" algn="l" rtl="0">
              <a:spcBef>
                <a:spcPts val="0"/>
              </a:spcBef>
              <a:spcAft>
                <a:spcPts val="0"/>
              </a:spcAft>
              <a:buNone/>
            </a:pPr>
            <a:r>
              <a:rPr lang="en-SG" dirty="0"/>
              <a:t>The next part I will suggest which cluster should the shopping mall try to retain</a:t>
            </a:r>
            <a:endParaRPr dirty="0"/>
          </a:p>
        </p:txBody>
      </p:sp>
      <p:sp>
        <p:nvSpPr>
          <p:cNvPr id="4" name="TextBox 3">
            <a:extLst>
              <a:ext uri="{FF2B5EF4-FFF2-40B4-BE49-F238E27FC236}">
                <a16:creationId xmlns:a16="http://schemas.microsoft.com/office/drawing/2014/main" id="{94C2CAA3-ACDC-7BF9-AD92-C9ED5E7C25A5}"/>
              </a:ext>
            </a:extLst>
          </p:cNvPr>
          <p:cNvSpPr txBox="1"/>
          <p:nvPr/>
        </p:nvSpPr>
        <p:spPr>
          <a:xfrm>
            <a:off x="4572000" y="1003360"/>
            <a:ext cx="3651579" cy="477054"/>
          </a:xfrm>
          <a:prstGeom prst="rect">
            <a:avLst/>
          </a:prstGeom>
          <a:noFill/>
        </p:spPr>
        <p:txBody>
          <a:bodyPr wrap="square" rtlCol="0">
            <a:spAutoFit/>
          </a:bodyPr>
          <a:lstStyle/>
          <a:p>
            <a:pPr algn="ctr"/>
            <a:r>
              <a:rPr lang="en-SG" sz="2500" b="1" dirty="0">
                <a:solidFill>
                  <a:schemeClr val="tx2">
                    <a:lumMod val="60000"/>
                    <a:lumOff val="40000"/>
                  </a:schemeClr>
                </a:solidFill>
                <a:latin typeface="Figtree Medium" panose="020B0604020202020204" charset="0"/>
              </a:rPr>
              <a:t>Centroids Analysis</a:t>
            </a:r>
          </a:p>
        </p:txBody>
      </p:sp>
      <p:pic>
        <p:nvPicPr>
          <p:cNvPr id="3" name="Picture 2" descr="A screenshot of a graph&#10;&#10;Description automatically generated">
            <a:extLst>
              <a:ext uri="{FF2B5EF4-FFF2-40B4-BE49-F238E27FC236}">
                <a16:creationId xmlns:a16="http://schemas.microsoft.com/office/drawing/2014/main" id="{9FE60EF9-01FB-1F8E-7789-7AF04493547F}"/>
              </a:ext>
            </a:extLst>
          </p:cNvPr>
          <p:cNvPicPr>
            <a:picLocks noChangeAspect="1"/>
          </p:cNvPicPr>
          <p:nvPr/>
        </p:nvPicPr>
        <p:blipFill>
          <a:blip r:embed="rId3"/>
          <a:stretch>
            <a:fillRect/>
          </a:stretch>
        </p:blipFill>
        <p:spPr>
          <a:xfrm>
            <a:off x="253093" y="1241887"/>
            <a:ext cx="3959678" cy="2293249"/>
          </a:xfrm>
          <a:prstGeom prst="rect">
            <a:avLst/>
          </a:prstGeom>
        </p:spPr>
      </p:pic>
    </p:spTree>
    <p:extLst>
      <p:ext uri="{BB962C8B-B14F-4D97-AF65-F5344CB8AC3E}">
        <p14:creationId xmlns:p14="http://schemas.microsoft.com/office/powerpoint/2010/main" val="11626693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7"/>
          <p:cNvSpPr txBox="1">
            <a:spLocks noGrp="1"/>
          </p:cNvSpPr>
          <p:nvPr>
            <p:ph type="title"/>
          </p:nvPr>
        </p:nvSpPr>
        <p:spPr>
          <a:xfrm>
            <a:off x="1970014" y="2267950"/>
            <a:ext cx="5851371"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SG" dirty="0"/>
              <a:t>Recommendations</a:t>
            </a:r>
            <a:endParaRPr dirty="0"/>
          </a:p>
        </p:txBody>
      </p:sp>
      <p:sp>
        <p:nvSpPr>
          <p:cNvPr id="293" name="Google Shape;293;p47"/>
          <p:cNvSpPr txBox="1">
            <a:spLocks noGrp="1"/>
          </p:cNvSpPr>
          <p:nvPr>
            <p:ph type="title" idx="2"/>
          </p:nvPr>
        </p:nvSpPr>
        <p:spPr>
          <a:xfrm>
            <a:off x="0" y="950850"/>
            <a:ext cx="2476200" cy="7551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t>07.</a:t>
            </a:r>
            <a:endParaRPr dirty="0"/>
          </a:p>
        </p:txBody>
      </p:sp>
      <p:sp>
        <p:nvSpPr>
          <p:cNvPr id="294" name="Google Shape;294;p47"/>
          <p:cNvSpPr txBox="1">
            <a:spLocks noGrp="1"/>
          </p:cNvSpPr>
          <p:nvPr>
            <p:ph type="subTitle" idx="1"/>
          </p:nvPr>
        </p:nvSpPr>
        <p:spPr>
          <a:xfrm>
            <a:off x="1561800" y="3109750"/>
            <a:ext cx="6667800" cy="37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Suggestion for the shopping mall</a:t>
            </a:r>
          </a:p>
        </p:txBody>
      </p:sp>
    </p:spTree>
    <p:extLst>
      <p:ext uri="{BB962C8B-B14F-4D97-AF65-F5344CB8AC3E}">
        <p14:creationId xmlns:p14="http://schemas.microsoft.com/office/powerpoint/2010/main" val="2563089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title"/>
          </p:nvPr>
        </p:nvSpPr>
        <p:spPr>
          <a:xfrm>
            <a:off x="720000" y="38167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Recommendations</a:t>
            </a:r>
            <a:endParaRPr dirty="0"/>
          </a:p>
        </p:txBody>
      </p:sp>
      <p:sp>
        <p:nvSpPr>
          <p:cNvPr id="308" name="Google Shape;308;p49"/>
          <p:cNvSpPr txBox="1">
            <a:spLocks noGrp="1"/>
          </p:cNvSpPr>
          <p:nvPr>
            <p:ph type="subTitle" idx="2"/>
          </p:nvPr>
        </p:nvSpPr>
        <p:spPr>
          <a:xfrm>
            <a:off x="720000" y="1234800"/>
            <a:ext cx="7094764" cy="26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first see all the clusters and what type of customers are they: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cluster 1: younger generation with high income, as well as relatively high spending for their age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cluster 2: Older generation with average income, as well as average spending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cluster 3: middle-aged with higher income and strong spending ability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cluster 4: middle-middle aged customer with very high income however spending very frugally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cluster 5: middle-middle aged customer with low income as well as low spending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cluster 6: young customers with low income however extremely high spending </a:t>
            </a:r>
            <a:endParaRPr lang="en-SG" dirty="0"/>
          </a:p>
        </p:txBody>
      </p:sp>
      <p:sp>
        <p:nvSpPr>
          <p:cNvPr id="4" name="Oval 3">
            <a:extLst>
              <a:ext uri="{FF2B5EF4-FFF2-40B4-BE49-F238E27FC236}">
                <a16:creationId xmlns:a16="http://schemas.microsoft.com/office/drawing/2014/main" id="{E6482004-59C4-649D-DDF8-C44202B4F6E4}"/>
              </a:ext>
            </a:extLst>
          </p:cNvPr>
          <p:cNvSpPr/>
          <p:nvPr/>
        </p:nvSpPr>
        <p:spPr>
          <a:xfrm>
            <a:off x="334735" y="1608364"/>
            <a:ext cx="7703999" cy="693965"/>
          </a:xfrm>
          <a:prstGeom prst="ellipse">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76700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title"/>
          </p:nvPr>
        </p:nvSpPr>
        <p:spPr>
          <a:xfrm>
            <a:off x="720000" y="22458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Recommendations</a:t>
            </a:r>
            <a:endParaRPr dirty="0"/>
          </a:p>
        </p:txBody>
      </p:sp>
      <p:sp>
        <p:nvSpPr>
          <p:cNvPr id="307" name="Google Shape;307;p49"/>
          <p:cNvSpPr txBox="1">
            <a:spLocks noGrp="1"/>
          </p:cNvSpPr>
          <p:nvPr>
            <p:ph type="subTitle" idx="1"/>
          </p:nvPr>
        </p:nvSpPr>
        <p:spPr>
          <a:xfrm>
            <a:off x="97971" y="1234800"/>
            <a:ext cx="8956222" cy="267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most important customers to keep are in group 1. There are two main groups that matter: group 1 and group 3. However, it's better to focus on keeping group 1. They're young but have good income and spend average for now. This means their spending will likely increase over the next few years, making them more valuable than group 3. So, to help the mall the most, it's smart to focus on keeping customers in group 1 as they will bring more profit over time.</a:t>
            </a:r>
          </a:p>
        </p:txBody>
      </p:sp>
    </p:spTree>
    <p:extLst>
      <p:ext uri="{BB962C8B-B14F-4D97-AF65-F5344CB8AC3E}">
        <p14:creationId xmlns:p14="http://schemas.microsoft.com/office/powerpoint/2010/main" val="20832110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7"/>
          <p:cNvSpPr txBox="1">
            <a:spLocks noGrp="1"/>
          </p:cNvSpPr>
          <p:nvPr>
            <p:ph type="title"/>
          </p:nvPr>
        </p:nvSpPr>
        <p:spPr>
          <a:xfrm>
            <a:off x="2476200" y="2267950"/>
            <a:ext cx="50676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SG" dirty="0"/>
              <a:t>EDA</a:t>
            </a:r>
            <a:endParaRPr dirty="0"/>
          </a:p>
        </p:txBody>
      </p:sp>
      <p:sp>
        <p:nvSpPr>
          <p:cNvPr id="293" name="Google Shape;293;p47"/>
          <p:cNvSpPr txBox="1">
            <a:spLocks noGrp="1"/>
          </p:cNvSpPr>
          <p:nvPr>
            <p:ph type="title" idx="2"/>
          </p:nvPr>
        </p:nvSpPr>
        <p:spPr>
          <a:xfrm>
            <a:off x="0" y="950850"/>
            <a:ext cx="2476200" cy="7551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294" name="Google Shape;294;p47"/>
          <p:cNvSpPr txBox="1">
            <a:spLocks noGrp="1"/>
          </p:cNvSpPr>
          <p:nvPr>
            <p:ph type="subTitle" idx="1"/>
          </p:nvPr>
        </p:nvSpPr>
        <p:spPr>
          <a:xfrm>
            <a:off x="1561800" y="3109750"/>
            <a:ext cx="6667800" cy="37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Exploratory Data Analysis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78"/>
          <p:cNvSpPr/>
          <p:nvPr/>
        </p:nvSpPr>
        <p:spPr>
          <a:xfrm>
            <a:off x="774950" y="2875150"/>
            <a:ext cx="690000" cy="690000"/>
          </a:xfrm>
          <a:prstGeom prst="rect">
            <a:avLst/>
          </a:prstGeom>
          <a:solidFill>
            <a:srgbClr val="FFFFFF">
              <a:alpha val="6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8"/>
          <p:cNvSpPr/>
          <p:nvPr/>
        </p:nvSpPr>
        <p:spPr>
          <a:xfrm>
            <a:off x="1775750" y="2875100"/>
            <a:ext cx="690000" cy="690000"/>
          </a:xfrm>
          <a:prstGeom prst="rect">
            <a:avLst/>
          </a:prstGeom>
          <a:solidFill>
            <a:srgbClr val="FFFFFF">
              <a:alpha val="6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8"/>
          <p:cNvSpPr/>
          <p:nvPr/>
        </p:nvSpPr>
        <p:spPr>
          <a:xfrm>
            <a:off x="2776627" y="2875100"/>
            <a:ext cx="690000" cy="690000"/>
          </a:xfrm>
          <a:prstGeom prst="rect">
            <a:avLst/>
          </a:prstGeom>
          <a:solidFill>
            <a:srgbClr val="FFFFFF">
              <a:alpha val="6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8"/>
          <p:cNvSpPr txBox="1">
            <a:spLocks noGrp="1"/>
          </p:cNvSpPr>
          <p:nvPr>
            <p:ph type="title"/>
          </p:nvPr>
        </p:nvSpPr>
        <p:spPr>
          <a:xfrm>
            <a:off x="713225" y="539499"/>
            <a:ext cx="4448100" cy="110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869" name="Google Shape;869;p78"/>
          <p:cNvSpPr txBox="1">
            <a:spLocks noGrp="1"/>
          </p:cNvSpPr>
          <p:nvPr>
            <p:ph type="subTitle" idx="1"/>
          </p:nvPr>
        </p:nvSpPr>
        <p:spPr>
          <a:xfrm>
            <a:off x="713225" y="1565662"/>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Figtree"/>
                <a:ea typeface="Figtree"/>
                <a:cs typeface="Figtree"/>
                <a:sym typeface="Figtree"/>
              </a:rPr>
              <a:t>Do you have any questions?</a:t>
            </a:r>
            <a:endParaRPr b="1" dirty="0">
              <a:latin typeface="Figtree"/>
              <a:ea typeface="Figtree"/>
              <a:cs typeface="Figtree"/>
              <a:sym typeface="Figtree"/>
            </a:endParaRPr>
          </a:p>
        </p:txBody>
      </p:sp>
      <p:grpSp>
        <p:nvGrpSpPr>
          <p:cNvPr id="870" name="Google Shape;870;p78"/>
          <p:cNvGrpSpPr/>
          <p:nvPr/>
        </p:nvGrpSpPr>
        <p:grpSpPr>
          <a:xfrm>
            <a:off x="981874" y="3082098"/>
            <a:ext cx="276012" cy="275991"/>
            <a:chOff x="3368074" y="3882537"/>
            <a:chExt cx="215298" cy="215298"/>
          </a:xfrm>
        </p:grpSpPr>
        <p:sp>
          <p:nvSpPr>
            <p:cNvPr id="871" name="Google Shape;871;p7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78"/>
          <p:cNvGrpSpPr/>
          <p:nvPr/>
        </p:nvGrpSpPr>
        <p:grpSpPr>
          <a:xfrm>
            <a:off x="1987356" y="3100818"/>
            <a:ext cx="266790" cy="238574"/>
            <a:chOff x="3824739" y="3890112"/>
            <a:chExt cx="208105" cy="186110"/>
          </a:xfrm>
        </p:grpSpPr>
        <p:sp>
          <p:nvSpPr>
            <p:cNvPr id="875" name="Google Shape;875;p7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 name="Google Shape;878;p78"/>
          <p:cNvSpPr/>
          <p:nvPr/>
        </p:nvSpPr>
        <p:spPr>
          <a:xfrm>
            <a:off x="2983615" y="3101057"/>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8"/>
          <p:cNvSpPr txBox="1"/>
          <p:nvPr/>
        </p:nvSpPr>
        <p:spPr>
          <a:xfrm>
            <a:off x="3657600" y="4343600"/>
            <a:ext cx="5486400" cy="260400"/>
          </a:xfrm>
          <a:prstGeom prst="rect">
            <a:avLst/>
          </a:prstGeom>
          <a:solidFill>
            <a:srgbClr val="FFFFFF">
              <a:alpha val="6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Figtree Medium"/>
                <a:ea typeface="Figtree Medium"/>
                <a:cs typeface="Figtree Medium"/>
                <a:sym typeface="Figtree Medium"/>
              </a:rPr>
              <a:t>Please keep this slide for attribution</a:t>
            </a:r>
            <a:endParaRPr sz="1200">
              <a:solidFill>
                <a:schemeClr val="dk1"/>
              </a:solidFill>
              <a:latin typeface="Figtree Medium"/>
              <a:ea typeface="Figtree Medium"/>
              <a:cs typeface="Figtree Medium"/>
              <a:sym typeface="Figtree Medium"/>
            </a:endParaRPr>
          </a:p>
        </p:txBody>
      </p:sp>
      <p:sp>
        <p:nvSpPr>
          <p:cNvPr id="880" name="Google Shape;880;p78"/>
          <p:cNvSpPr txBox="1">
            <a:spLocks noGrp="1"/>
          </p:cNvSpPr>
          <p:nvPr>
            <p:ph type="subTitle" idx="2"/>
          </p:nvPr>
        </p:nvSpPr>
        <p:spPr>
          <a:xfrm rot="-5400000">
            <a:off x="7179200" y="1430850"/>
            <a:ext cx="3207300" cy="34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#Slidesgo2XXX</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title"/>
          </p:nvPr>
        </p:nvSpPr>
        <p:spPr>
          <a:xfrm>
            <a:off x="720000" y="22458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EDA</a:t>
            </a:r>
            <a:endParaRPr dirty="0"/>
          </a:p>
        </p:txBody>
      </p:sp>
      <p:sp>
        <p:nvSpPr>
          <p:cNvPr id="307" name="Google Shape;307;p49"/>
          <p:cNvSpPr txBox="1">
            <a:spLocks noGrp="1"/>
          </p:cNvSpPr>
          <p:nvPr>
            <p:ph type="subTitle" idx="1"/>
          </p:nvPr>
        </p:nvSpPr>
        <p:spPr>
          <a:xfrm>
            <a:off x="4752817" y="1466240"/>
            <a:ext cx="3578100" cy="26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Surprisingly, the female shoppers and male shoppers recorded are quite equal suggesting no class imbalance.</a:t>
            </a:r>
          </a:p>
          <a:p>
            <a:pPr marL="0" lvl="0" indent="0" algn="l" rtl="0">
              <a:spcBef>
                <a:spcPts val="0"/>
              </a:spcBef>
              <a:spcAft>
                <a:spcPts val="0"/>
              </a:spcAft>
              <a:buNone/>
            </a:pPr>
            <a:endParaRPr lang="en-SG" dirty="0"/>
          </a:p>
          <a:p>
            <a:pPr marL="0" lvl="0" indent="0" algn="l" rtl="0">
              <a:spcBef>
                <a:spcPts val="0"/>
              </a:spcBef>
              <a:spcAft>
                <a:spcPts val="0"/>
              </a:spcAft>
              <a:buNone/>
            </a:pPr>
            <a:r>
              <a:rPr lang="en-SG" dirty="0"/>
              <a:t>So can I just remove Gender column since its equal between the 2,</a:t>
            </a:r>
          </a:p>
          <a:p>
            <a:pPr marL="0" lvl="0" indent="0" algn="l" rtl="0">
              <a:spcBef>
                <a:spcPts val="0"/>
              </a:spcBef>
              <a:spcAft>
                <a:spcPts val="0"/>
              </a:spcAft>
              <a:buNone/>
            </a:pPr>
            <a:endParaRPr lang="en-SG" dirty="0"/>
          </a:p>
          <a:p>
            <a:pPr marL="0" lvl="0" indent="0" algn="l" rtl="0">
              <a:spcBef>
                <a:spcPts val="0"/>
              </a:spcBef>
              <a:spcAft>
                <a:spcPts val="0"/>
              </a:spcAft>
              <a:buNone/>
            </a:pPr>
            <a:r>
              <a:rPr lang="en-SG" dirty="0"/>
              <a:t>Well, no by right gender will tell us certain spending habits so we can’t outright remove it. We will need to do further testing before we do anything</a:t>
            </a:r>
            <a:endParaRPr dirty="0"/>
          </a:p>
        </p:txBody>
      </p:sp>
      <p:pic>
        <p:nvPicPr>
          <p:cNvPr id="5" name="Picture 4" descr="A pie chart with text&#10;&#10;Description automatically generated">
            <a:extLst>
              <a:ext uri="{FF2B5EF4-FFF2-40B4-BE49-F238E27FC236}">
                <a16:creationId xmlns:a16="http://schemas.microsoft.com/office/drawing/2014/main" id="{48D5D9B9-A02F-E060-98F8-ECD80B6991F2}"/>
              </a:ext>
            </a:extLst>
          </p:cNvPr>
          <p:cNvPicPr>
            <a:picLocks noChangeAspect="1"/>
          </p:cNvPicPr>
          <p:nvPr/>
        </p:nvPicPr>
        <p:blipFill>
          <a:blip r:embed="rId3"/>
          <a:stretch>
            <a:fillRect/>
          </a:stretch>
        </p:blipFill>
        <p:spPr>
          <a:xfrm>
            <a:off x="211070" y="1102179"/>
            <a:ext cx="4180115" cy="3249386"/>
          </a:xfrm>
          <a:prstGeom prst="rect">
            <a:avLst/>
          </a:prstGeom>
        </p:spPr>
      </p:pic>
    </p:spTree>
    <p:extLst>
      <p:ext uri="{BB962C8B-B14F-4D97-AF65-F5344CB8AC3E}">
        <p14:creationId xmlns:p14="http://schemas.microsoft.com/office/powerpoint/2010/main" val="2393956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title"/>
          </p:nvPr>
        </p:nvSpPr>
        <p:spPr>
          <a:xfrm>
            <a:off x="720000" y="224589"/>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EDA</a:t>
            </a:r>
            <a:endParaRPr dirty="0"/>
          </a:p>
        </p:txBody>
      </p:sp>
      <p:sp>
        <p:nvSpPr>
          <p:cNvPr id="307" name="Google Shape;307;p49"/>
          <p:cNvSpPr txBox="1">
            <a:spLocks noGrp="1"/>
          </p:cNvSpPr>
          <p:nvPr>
            <p:ph type="subTitle" idx="1"/>
          </p:nvPr>
        </p:nvSpPr>
        <p:spPr>
          <a:xfrm>
            <a:off x="4752817" y="1817304"/>
            <a:ext cx="3578100" cy="26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For the correlation plot, most of the features look quite normal with no feature being overly correlated with one another, except for a strange correlation between </a:t>
            </a:r>
            <a:r>
              <a:rPr lang="en-SG" dirty="0" err="1"/>
              <a:t>customer_id</a:t>
            </a:r>
            <a:r>
              <a:rPr lang="en-SG" dirty="0"/>
              <a:t> and income which shouldn’t really mean much since customer id doesn’t provide any information. Most likely they sort the data by </a:t>
            </a:r>
            <a:r>
              <a:rPr lang="en-SG" dirty="0" err="1"/>
              <a:t>asc</a:t>
            </a:r>
            <a:r>
              <a:rPr lang="en-SG" dirty="0"/>
              <a:t> of income hence its so related.</a:t>
            </a:r>
            <a:endParaRPr dirty="0"/>
          </a:p>
        </p:txBody>
      </p:sp>
      <p:pic>
        <p:nvPicPr>
          <p:cNvPr id="5" name="Picture 4" descr="A screenshot of a graph&#10;&#10;Description automatically generated">
            <a:extLst>
              <a:ext uri="{FF2B5EF4-FFF2-40B4-BE49-F238E27FC236}">
                <a16:creationId xmlns:a16="http://schemas.microsoft.com/office/drawing/2014/main" id="{585EFBAE-7729-2176-8AE4-5163D9132E2C}"/>
              </a:ext>
            </a:extLst>
          </p:cNvPr>
          <p:cNvPicPr>
            <a:picLocks noChangeAspect="1"/>
          </p:cNvPicPr>
          <p:nvPr/>
        </p:nvPicPr>
        <p:blipFill>
          <a:blip r:embed="rId3"/>
          <a:stretch>
            <a:fillRect/>
          </a:stretch>
        </p:blipFill>
        <p:spPr>
          <a:xfrm>
            <a:off x="296590" y="1202989"/>
            <a:ext cx="4094595" cy="3544472"/>
          </a:xfrm>
          <a:prstGeom prst="rect">
            <a:avLst/>
          </a:prstGeom>
        </p:spPr>
      </p:pic>
      <p:sp>
        <p:nvSpPr>
          <p:cNvPr id="6" name="TextBox 5">
            <a:extLst>
              <a:ext uri="{FF2B5EF4-FFF2-40B4-BE49-F238E27FC236}">
                <a16:creationId xmlns:a16="http://schemas.microsoft.com/office/drawing/2014/main" id="{D03D41ED-6F92-0161-680C-3D749AD4DC07}"/>
              </a:ext>
            </a:extLst>
          </p:cNvPr>
          <p:cNvSpPr txBox="1"/>
          <p:nvPr/>
        </p:nvSpPr>
        <p:spPr>
          <a:xfrm>
            <a:off x="4752817" y="1268524"/>
            <a:ext cx="2567447" cy="477054"/>
          </a:xfrm>
          <a:prstGeom prst="rect">
            <a:avLst/>
          </a:prstGeom>
          <a:noFill/>
        </p:spPr>
        <p:txBody>
          <a:bodyPr wrap="square" rtlCol="0">
            <a:spAutoFit/>
          </a:bodyPr>
          <a:lstStyle/>
          <a:p>
            <a:pPr algn="ctr"/>
            <a:r>
              <a:rPr lang="en-SG" sz="2500" b="1" dirty="0">
                <a:solidFill>
                  <a:schemeClr val="tx2">
                    <a:lumMod val="60000"/>
                    <a:lumOff val="40000"/>
                  </a:schemeClr>
                </a:solidFill>
                <a:latin typeface="Figtree Medium" panose="020B0604020202020204" charset="0"/>
              </a:rPr>
              <a:t>Correlation plot</a:t>
            </a:r>
          </a:p>
        </p:txBody>
      </p:sp>
    </p:spTree>
    <p:extLst>
      <p:ext uri="{BB962C8B-B14F-4D97-AF65-F5344CB8AC3E}">
        <p14:creationId xmlns:p14="http://schemas.microsoft.com/office/powerpoint/2010/main" val="2624707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title"/>
          </p:nvPr>
        </p:nvSpPr>
        <p:spPr>
          <a:xfrm>
            <a:off x="720000" y="224589"/>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EDA</a:t>
            </a:r>
            <a:endParaRPr dirty="0"/>
          </a:p>
        </p:txBody>
      </p:sp>
      <p:sp>
        <p:nvSpPr>
          <p:cNvPr id="307" name="Google Shape;307;p49"/>
          <p:cNvSpPr txBox="1">
            <a:spLocks noGrp="1"/>
          </p:cNvSpPr>
          <p:nvPr>
            <p:ph type="subTitle" idx="1"/>
          </p:nvPr>
        </p:nvSpPr>
        <p:spPr>
          <a:xfrm>
            <a:off x="4107839" y="1849961"/>
            <a:ext cx="3578100" cy="26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I mentioned the possibility of dropping gender just now, so let's take a look at if there are any differences based on gender In this dataset, based on all 3 boxplots of the other features, the difference between the 2 is almost non-existent. However, this doesn’t provide all the justification we need to drop it, until further test is done we will leave gender alone</a:t>
            </a:r>
            <a:endParaRPr dirty="0"/>
          </a:p>
        </p:txBody>
      </p:sp>
      <p:sp>
        <p:nvSpPr>
          <p:cNvPr id="6" name="TextBox 5">
            <a:extLst>
              <a:ext uri="{FF2B5EF4-FFF2-40B4-BE49-F238E27FC236}">
                <a16:creationId xmlns:a16="http://schemas.microsoft.com/office/drawing/2014/main" id="{D03D41ED-6F92-0161-680C-3D749AD4DC07}"/>
              </a:ext>
            </a:extLst>
          </p:cNvPr>
          <p:cNvSpPr txBox="1"/>
          <p:nvPr/>
        </p:nvSpPr>
        <p:spPr>
          <a:xfrm>
            <a:off x="3477985" y="1236304"/>
            <a:ext cx="2567447" cy="477054"/>
          </a:xfrm>
          <a:prstGeom prst="rect">
            <a:avLst/>
          </a:prstGeom>
          <a:noFill/>
        </p:spPr>
        <p:txBody>
          <a:bodyPr wrap="square" rtlCol="0">
            <a:spAutoFit/>
          </a:bodyPr>
          <a:lstStyle/>
          <a:p>
            <a:pPr algn="ctr"/>
            <a:r>
              <a:rPr lang="en-SG" sz="2500" b="1" dirty="0">
                <a:solidFill>
                  <a:schemeClr val="tx2">
                    <a:lumMod val="60000"/>
                    <a:lumOff val="40000"/>
                  </a:schemeClr>
                </a:solidFill>
                <a:latin typeface="Figtree Medium" panose="020B0604020202020204" charset="0"/>
              </a:rPr>
              <a:t>Box plot</a:t>
            </a:r>
          </a:p>
        </p:txBody>
      </p:sp>
      <p:pic>
        <p:nvPicPr>
          <p:cNvPr id="3" name="Picture 2" descr="A diagram of a box plot&#10;&#10;Description automatically generated">
            <a:extLst>
              <a:ext uri="{FF2B5EF4-FFF2-40B4-BE49-F238E27FC236}">
                <a16:creationId xmlns:a16="http://schemas.microsoft.com/office/drawing/2014/main" id="{ED9D9E08-53D2-BF6F-2BDD-E1FC48E5B43B}"/>
              </a:ext>
            </a:extLst>
          </p:cNvPr>
          <p:cNvPicPr>
            <a:picLocks noChangeAspect="1"/>
          </p:cNvPicPr>
          <p:nvPr/>
        </p:nvPicPr>
        <p:blipFill>
          <a:blip r:embed="rId3"/>
          <a:stretch>
            <a:fillRect/>
          </a:stretch>
        </p:blipFill>
        <p:spPr>
          <a:xfrm>
            <a:off x="155120" y="1070496"/>
            <a:ext cx="3265715" cy="1321640"/>
          </a:xfrm>
          <a:prstGeom prst="rect">
            <a:avLst/>
          </a:prstGeom>
        </p:spPr>
      </p:pic>
      <p:pic>
        <p:nvPicPr>
          <p:cNvPr id="7" name="Picture 6" descr="A graph showing a box plot&#10;&#10;Description automatically generated with medium confidence">
            <a:extLst>
              <a:ext uri="{FF2B5EF4-FFF2-40B4-BE49-F238E27FC236}">
                <a16:creationId xmlns:a16="http://schemas.microsoft.com/office/drawing/2014/main" id="{F35F15F1-A80C-BC44-544C-8730CD40D82A}"/>
              </a:ext>
            </a:extLst>
          </p:cNvPr>
          <p:cNvPicPr>
            <a:picLocks noChangeAspect="1"/>
          </p:cNvPicPr>
          <p:nvPr/>
        </p:nvPicPr>
        <p:blipFill>
          <a:blip r:embed="rId4"/>
          <a:stretch>
            <a:fillRect/>
          </a:stretch>
        </p:blipFill>
        <p:spPr>
          <a:xfrm>
            <a:off x="155120" y="2389468"/>
            <a:ext cx="3265715" cy="1129339"/>
          </a:xfrm>
          <a:prstGeom prst="rect">
            <a:avLst/>
          </a:prstGeom>
        </p:spPr>
      </p:pic>
      <p:pic>
        <p:nvPicPr>
          <p:cNvPr id="9" name="Picture 8" descr="A diagram of a box plot&#10;&#10;Description automatically generated">
            <a:extLst>
              <a:ext uri="{FF2B5EF4-FFF2-40B4-BE49-F238E27FC236}">
                <a16:creationId xmlns:a16="http://schemas.microsoft.com/office/drawing/2014/main" id="{777C951B-6E0E-EBEF-9DE0-3894E0695A91}"/>
              </a:ext>
            </a:extLst>
          </p:cNvPr>
          <p:cNvPicPr>
            <a:picLocks noChangeAspect="1"/>
          </p:cNvPicPr>
          <p:nvPr/>
        </p:nvPicPr>
        <p:blipFill>
          <a:blip r:embed="rId5"/>
          <a:stretch>
            <a:fillRect/>
          </a:stretch>
        </p:blipFill>
        <p:spPr>
          <a:xfrm>
            <a:off x="188980" y="3518807"/>
            <a:ext cx="3231855" cy="1428101"/>
          </a:xfrm>
          <a:prstGeom prst="rect">
            <a:avLst/>
          </a:prstGeom>
        </p:spPr>
      </p:pic>
    </p:spTree>
    <p:extLst>
      <p:ext uri="{BB962C8B-B14F-4D97-AF65-F5344CB8AC3E}">
        <p14:creationId xmlns:p14="http://schemas.microsoft.com/office/powerpoint/2010/main" val="199129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7"/>
          <p:cNvSpPr txBox="1">
            <a:spLocks noGrp="1"/>
          </p:cNvSpPr>
          <p:nvPr>
            <p:ph type="title"/>
          </p:nvPr>
        </p:nvSpPr>
        <p:spPr>
          <a:xfrm>
            <a:off x="2476200" y="2267950"/>
            <a:ext cx="50676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SG" dirty="0"/>
              <a:t>Preprocessing</a:t>
            </a:r>
            <a:endParaRPr dirty="0"/>
          </a:p>
        </p:txBody>
      </p:sp>
      <p:sp>
        <p:nvSpPr>
          <p:cNvPr id="293" name="Google Shape;293;p47"/>
          <p:cNvSpPr txBox="1">
            <a:spLocks noGrp="1"/>
          </p:cNvSpPr>
          <p:nvPr>
            <p:ph type="title" idx="2"/>
          </p:nvPr>
        </p:nvSpPr>
        <p:spPr>
          <a:xfrm>
            <a:off x="0" y="950850"/>
            <a:ext cx="2476200" cy="7551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294" name="Google Shape;294;p47"/>
          <p:cNvSpPr txBox="1">
            <a:spLocks noGrp="1"/>
          </p:cNvSpPr>
          <p:nvPr>
            <p:ph type="subTitle" idx="1"/>
          </p:nvPr>
        </p:nvSpPr>
        <p:spPr>
          <a:xfrm>
            <a:off x="1561800" y="3109750"/>
            <a:ext cx="6667800" cy="37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Process the data so that it can be used for clustering</a:t>
            </a:r>
          </a:p>
        </p:txBody>
      </p:sp>
    </p:spTree>
    <p:extLst>
      <p:ext uri="{BB962C8B-B14F-4D97-AF65-F5344CB8AC3E}">
        <p14:creationId xmlns:p14="http://schemas.microsoft.com/office/powerpoint/2010/main" val="3830565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title"/>
          </p:nvPr>
        </p:nvSpPr>
        <p:spPr>
          <a:xfrm>
            <a:off x="720000" y="22458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dirty="0"/>
              <a:t>Preprocessing</a:t>
            </a:r>
            <a:endParaRPr dirty="0"/>
          </a:p>
        </p:txBody>
      </p:sp>
      <p:sp>
        <p:nvSpPr>
          <p:cNvPr id="307" name="Google Shape;307;p49"/>
          <p:cNvSpPr txBox="1">
            <a:spLocks noGrp="1"/>
          </p:cNvSpPr>
          <p:nvPr>
            <p:ph type="subTitle" idx="1"/>
          </p:nvPr>
        </p:nvSpPr>
        <p:spPr>
          <a:xfrm>
            <a:off x="401252" y="1776483"/>
            <a:ext cx="3578100" cy="26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To drop Gender once and for all, I need to prove that the means between the 2 gender are the same and there is no difference between the 2/ use in keeping it</a:t>
            </a:r>
          </a:p>
          <a:p>
            <a:pPr marL="0" lvl="0" indent="0" algn="l" rtl="0">
              <a:spcBef>
                <a:spcPts val="0"/>
              </a:spcBef>
              <a:spcAft>
                <a:spcPts val="0"/>
              </a:spcAft>
              <a:buNone/>
            </a:pPr>
            <a:endParaRPr lang="en-SG" dirty="0"/>
          </a:p>
          <a:p>
            <a:pPr marL="0" lvl="0" indent="0" algn="l" rtl="0">
              <a:spcBef>
                <a:spcPts val="0"/>
              </a:spcBef>
              <a:spcAft>
                <a:spcPts val="0"/>
              </a:spcAft>
              <a:buNone/>
            </a:pPr>
            <a:r>
              <a:rPr lang="en-SG" dirty="0"/>
              <a:t>To do that I used a two-sample t test and evaluated it on all features</a:t>
            </a:r>
          </a:p>
          <a:p>
            <a:pPr marL="0" lvl="0" indent="0" algn="l" rtl="0">
              <a:spcBef>
                <a:spcPts val="0"/>
              </a:spcBef>
              <a:spcAft>
                <a:spcPts val="0"/>
              </a:spcAft>
              <a:buNone/>
            </a:pPr>
            <a:endParaRPr lang="en-SG" dirty="0"/>
          </a:p>
          <a:p>
            <a:pPr marL="0" lvl="0" indent="0" algn="l" rtl="0">
              <a:spcBef>
                <a:spcPts val="0"/>
              </a:spcBef>
              <a:spcAft>
                <a:spcPts val="0"/>
              </a:spcAft>
              <a:buNone/>
            </a:pPr>
            <a:r>
              <a:rPr lang="en-SG" dirty="0"/>
              <a:t>The results shows that the means are equal allowing me to drop them since the gender doesn’t contribute to anything</a:t>
            </a:r>
            <a:endParaRPr dirty="0"/>
          </a:p>
        </p:txBody>
      </p:sp>
      <p:sp>
        <p:nvSpPr>
          <p:cNvPr id="4" name="TextBox 3">
            <a:extLst>
              <a:ext uri="{FF2B5EF4-FFF2-40B4-BE49-F238E27FC236}">
                <a16:creationId xmlns:a16="http://schemas.microsoft.com/office/drawing/2014/main" id="{94C2CAA3-ACDC-7BF9-AD92-C9ED5E7C25A5}"/>
              </a:ext>
            </a:extLst>
          </p:cNvPr>
          <p:cNvSpPr txBox="1"/>
          <p:nvPr/>
        </p:nvSpPr>
        <p:spPr>
          <a:xfrm>
            <a:off x="401252" y="1120531"/>
            <a:ext cx="3509441" cy="477054"/>
          </a:xfrm>
          <a:prstGeom prst="rect">
            <a:avLst/>
          </a:prstGeom>
          <a:noFill/>
        </p:spPr>
        <p:txBody>
          <a:bodyPr wrap="square" rtlCol="0">
            <a:spAutoFit/>
          </a:bodyPr>
          <a:lstStyle/>
          <a:p>
            <a:pPr algn="ctr"/>
            <a:r>
              <a:rPr lang="en-SG" sz="2500" b="1" dirty="0">
                <a:solidFill>
                  <a:schemeClr val="tx2">
                    <a:lumMod val="60000"/>
                    <a:lumOff val="40000"/>
                  </a:schemeClr>
                </a:solidFill>
                <a:latin typeface="Figtree Medium" panose="020B0604020202020204" charset="0"/>
              </a:rPr>
              <a:t>Feature Engineering</a:t>
            </a:r>
          </a:p>
        </p:txBody>
      </p:sp>
      <p:pic>
        <p:nvPicPr>
          <p:cNvPr id="9" name="Picture 8" descr="A screenshot of a computer&#10;&#10;Description automatically generated">
            <a:extLst>
              <a:ext uri="{FF2B5EF4-FFF2-40B4-BE49-F238E27FC236}">
                <a16:creationId xmlns:a16="http://schemas.microsoft.com/office/drawing/2014/main" id="{6AC92421-2112-934C-0675-E27F95FF9A51}"/>
              </a:ext>
            </a:extLst>
          </p:cNvPr>
          <p:cNvPicPr>
            <a:picLocks noChangeAspect="1"/>
          </p:cNvPicPr>
          <p:nvPr/>
        </p:nvPicPr>
        <p:blipFill>
          <a:blip r:embed="rId3"/>
          <a:stretch>
            <a:fillRect/>
          </a:stretch>
        </p:blipFill>
        <p:spPr>
          <a:xfrm>
            <a:off x="4291850" y="1359058"/>
            <a:ext cx="4769305" cy="2942409"/>
          </a:xfrm>
          <a:prstGeom prst="rect">
            <a:avLst/>
          </a:prstGeom>
        </p:spPr>
      </p:pic>
    </p:spTree>
    <p:extLst>
      <p:ext uri="{BB962C8B-B14F-4D97-AF65-F5344CB8AC3E}">
        <p14:creationId xmlns:p14="http://schemas.microsoft.com/office/powerpoint/2010/main" val="1709341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title"/>
          </p:nvPr>
        </p:nvSpPr>
        <p:spPr>
          <a:xfrm>
            <a:off x="720000" y="22458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dirty="0"/>
              <a:t>Data Preparation</a:t>
            </a:r>
            <a:endParaRPr dirty="0"/>
          </a:p>
        </p:txBody>
      </p:sp>
      <p:sp>
        <p:nvSpPr>
          <p:cNvPr id="307" name="Google Shape;307;p49"/>
          <p:cNvSpPr txBox="1">
            <a:spLocks noGrp="1"/>
          </p:cNvSpPr>
          <p:nvPr>
            <p:ph type="subTitle" idx="1"/>
          </p:nvPr>
        </p:nvSpPr>
        <p:spPr>
          <a:xfrm>
            <a:off x="401252" y="1597585"/>
            <a:ext cx="3578100" cy="267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dirty="0"/>
              <a:t>Before I started clustering, I want to see if the dataset has natural clusters making it easier for clusters to be formed when using a clustering model,</a:t>
            </a:r>
          </a:p>
          <a:p>
            <a:pPr marL="0" lvl="0" indent="0" algn="ctr" rtl="0">
              <a:spcBef>
                <a:spcPts val="0"/>
              </a:spcBef>
              <a:spcAft>
                <a:spcPts val="0"/>
              </a:spcAft>
              <a:buNone/>
            </a:pPr>
            <a:endParaRPr lang="en-SG" dirty="0"/>
          </a:p>
          <a:p>
            <a:pPr marL="0" lvl="0" indent="0" algn="ctr" rtl="0">
              <a:spcBef>
                <a:spcPts val="0"/>
              </a:spcBef>
              <a:spcAft>
                <a:spcPts val="0"/>
              </a:spcAft>
              <a:buNone/>
            </a:pPr>
            <a:r>
              <a:rPr lang="en-SG" dirty="0"/>
              <a:t>I used Hopkins Statistics to calculate this</a:t>
            </a:r>
          </a:p>
          <a:p>
            <a:pPr marL="0" lvl="0" indent="0" algn="ctr" rtl="0">
              <a:spcBef>
                <a:spcPts val="0"/>
              </a:spcBef>
              <a:spcAft>
                <a:spcPts val="0"/>
              </a:spcAft>
              <a:buNone/>
            </a:pPr>
            <a:endParaRPr lang="en-SG" dirty="0"/>
          </a:p>
          <a:p>
            <a:pPr marL="0" lvl="0" indent="0" algn="ctr" rtl="0">
              <a:spcBef>
                <a:spcPts val="0"/>
              </a:spcBef>
              <a:spcAft>
                <a:spcPts val="0"/>
              </a:spcAft>
              <a:buNone/>
            </a:pPr>
            <a:r>
              <a:rPr lang="en-SG" dirty="0"/>
              <a:t>0 means a no clustering tendency, while 1 suggest strong clusters </a:t>
            </a:r>
          </a:p>
          <a:p>
            <a:pPr marL="0" lvl="0" indent="0" algn="ctr" rtl="0">
              <a:spcBef>
                <a:spcPts val="0"/>
              </a:spcBef>
              <a:spcAft>
                <a:spcPts val="0"/>
              </a:spcAft>
              <a:buNone/>
            </a:pPr>
            <a:endParaRPr lang="en-US" dirty="0"/>
          </a:p>
          <a:p>
            <a:pPr marL="0" lvl="0" indent="0" algn="ctr" rtl="0">
              <a:spcBef>
                <a:spcPts val="0"/>
              </a:spcBef>
              <a:spcAft>
                <a:spcPts val="0"/>
              </a:spcAft>
              <a:buNone/>
            </a:pPr>
            <a:r>
              <a:rPr lang="en-US" dirty="0"/>
              <a:t>Our score tells us that our data is moderately clustered however the clusters might not be very defined </a:t>
            </a:r>
          </a:p>
        </p:txBody>
      </p:sp>
      <p:sp>
        <p:nvSpPr>
          <p:cNvPr id="4" name="TextBox 3">
            <a:extLst>
              <a:ext uri="{FF2B5EF4-FFF2-40B4-BE49-F238E27FC236}">
                <a16:creationId xmlns:a16="http://schemas.microsoft.com/office/drawing/2014/main" id="{94C2CAA3-ACDC-7BF9-AD92-C9ED5E7C25A5}"/>
              </a:ext>
            </a:extLst>
          </p:cNvPr>
          <p:cNvSpPr txBox="1"/>
          <p:nvPr/>
        </p:nvSpPr>
        <p:spPr>
          <a:xfrm>
            <a:off x="401252" y="1120531"/>
            <a:ext cx="3509441" cy="477054"/>
          </a:xfrm>
          <a:prstGeom prst="rect">
            <a:avLst/>
          </a:prstGeom>
          <a:noFill/>
        </p:spPr>
        <p:txBody>
          <a:bodyPr wrap="square" rtlCol="0">
            <a:spAutoFit/>
          </a:bodyPr>
          <a:lstStyle/>
          <a:p>
            <a:pPr algn="ctr"/>
            <a:r>
              <a:rPr lang="en-SG" sz="2500" b="1" dirty="0">
                <a:solidFill>
                  <a:schemeClr val="tx2">
                    <a:lumMod val="60000"/>
                    <a:lumOff val="40000"/>
                  </a:schemeClr>
                </a:solidFill>
                <a:latin typeface="Figtree Medium" panose="020B0604020202020204" charset="0"/>
              </a:rPr>
              <a:t>Tendency Test</a:t>
            </a:r>
          </a:p>
        </p:txBody>
      </p:sp>
      <p:pic>
        <p:nvPicPr>
          <p:cNvPr id="6" name="Picture 5">
            <a:extLst>
              <a:ext uri="{FF2B5EF4-FFF2-40B4-BE49-F238E27FC236}">
                <a16:creationId xmlns:a16="http://schemas.microsoft.com/office/drawing/2014/main" id="{404FBBF1-7848-2F55-7BBA-7C0CDB30150A}"/>
              </a:ext>
            </a:extLst>
          </p:cNvPr>
          <p:cNvPicPr>
            <a:picLocks noChangeAspect="1"/>
          </p:cNvPicPr>
          <p:nvPr/>
        </p:nvPicPr>
        <p:blipFill>
          <a:blip r:embed="rId3"/>
          <a:stretch>
            <a:fillRect/>
          </a:stretch>
        </p:blipFill>
        <p:spPr>
          <a:xfrm>
            <a:off x="4293905" y="2222041"/>
            <a:ext cx="4303088" cy="1011016"/>
          </a:xfrm>
          <a:prstGeom prst="rect">
            <a:avLst/>
          </a:prstGeom>
        </p:spPr>
      </p:pic>
    </p:spTree>
    <p:extLst>
      <p:ext uri="{BB962C8B-B14F-4D97-AF65-F5344CB8AC3E}">
        <p14:creationId xmlns:p14="http://schemas.microsoft.com/office/powerpoint/2010/main" val="4232269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7"/>
          <p:cNvSpPr txBox="1">
            <a:spLocks noGrp="1"/>
          </p:cNvSpPr>
          <p:nvPr>
            <p:ph type="title"/>
          </p:nvPr>
        </p:nvSpPr>
        <p:spPr>
          <a:xfrm>
            <a:off x="2476200" y="2267950"/>
            <a:ext cx="50676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SG" dirty="0" err="1"/>
              <a:t>KMeans</a:t>
            </a:r>
            <a:endParaRPr dirty="0"/>
          </a:p>
        </p:txBody>
      </p:sp>
      <p:sp>
        <p:nvSpPr>
          <p:cNvPr id="293" name="Google Shape;293;p47"/>
          <p:cNvSpPr txBox="1">
            <a:spLocks noGrp="1"/>
          </p:cNvSpPr>
          <p:nvPr>
            <p:ph type="title" idx="2"/>
          </p:nvPr>
        </p:nvSpPr>
        <p:spPr>
          <a:xfrm>
            <a:off x="0" y="950850"/>
            <a:ext cx="2476200" cy="7551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294" name="Google Shape;294;p47"/>
          <p:cNvSpPr txBox="1">
            <a:spLocks noGrp="1"/>
          </p:cNvSpPr>
          <p:nvPr>
            <p:ph type="subTitle" idx="1"/>
          </p:nvPr>
        </p:nvSpPr>
        <p:spPr>
          <a:xfrm>
            <a:off x="1561800" y="3109750"/>
            <a:ext cx="6667800" cy="37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Lets start clustering with </a:t>
            </a:r>
            <a:r>
              <a:rPr lang="en-US" dirty="0" err="1"/>
              <a:t>KMeans</a:t>
            </a:r>
            <a:endParaRPr lang="en-US" dirty="0"/>
          </a:p>
        </p:txBody>
      </p:sp>
    </p:spTree>
    <p:extLst>
      <p:ext uri="{BB962C8B-B14F-4D97-AF65-F5344CB8AC3E}">
        <p14:creationId xmlns:p14="http://schemas.microsoft.com/office/powerpoint/2010/main" val="2541612440"/>
      </p:ext>
    </p:extLst>
  </p:cSld>
  <p:clrMapOvr>
    <a:masterClrMapping/>
  </p:clrMapOvr>
</p:sld>
</file>

<file path=ppt/theme/theme1.xml><?xml version="1.0" encoding="utf-8"?>
<a:theme xmlns:a="http://schemas.openxmlformats.org/drawingml/2006/main" name="Fantasy Cloud Sky Theme by Slidesg">
  <a:themeElements>
    <a:clrScheme name="Simple Light">
      <a:dk1>
        <a:srgbClr val="383838"/>
      </a:dk1>
      <a:lt1>
        <a:srgbClr val="FFFAFA"/>
      </a:lt1>
      <a:dk2>
        <a:srgbClr val="C1ABEC"/>
      </a:dk2>
      <a:lt2>
        <a:srgbClr val="FF84A9"/>
      </a:lt2>
      <a:accent1>
        <a:srgbClr val="FFCFDE"/>
      </a:accent1>
      <a:accent2>
        <a:srgbClr val="9EEFFF"/>
      </a:accent2>
      <a:accent3>
        <a:srgbClr val="C0D9EF"/>
      </a:accent3>
      <a:accent4>
        <a:srgbClr val="F5F5BE"/>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897</Words>
  <Application>Microsoft Office PowerPoint</Application>
  <PresentationFormat>On-screen Show (16:9)</PresentationFormat>
  <Paragraphs>94</Paragraphs>
  <Slides>20</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Kumbh Sans</vt:lpstr>
      <vt:lpstr>Figtree Medium</vt:lpstr>
      <vt:lpstr>Kumbh Sans SemiBold</vt:lpstr>
      <vt:lpstr>Arial</vt:lpstr>
      <vt:lpstr>Figtree</vt:lpstr>
      <vt:lpstr>Fantasy Cloud Sky Theme by Slidesg</vt:lpstr>
      <vt:lpstr>AIML CA2  Unsupervised  Clustering</vt:lpstr>
      <vt:lpstr>EDA</vt:lpstr>
      <vt:lpstr>EDA</vt:lpstr>
      <vt:lpstr>EDA</vt:lpstr>
      <vt:lpstr>EDA</vt:lpstr>
      <vt:lpstr>Preprocessing</vt:lpstr>
      <vt:lpstr>Preprocessing</vt:lpstr>
      <vt:lpstr>Data Preparation</vt:lpstr>
      <vt:lpstr>KMeans</vt:lpstr>
      <vt:lpstr>KMeans</vt:lpstr>
      <vt:lpstr>DBSCAN</vt:lpstr>
      <vt:lpstr>Hierarchical Clustering</vt:lpstr>
      <vt:lpstr>Hierarchal Clustering</vt:lpstr>
      <vt:lpstr>Final Model</vt:lpstr>
      <vt:lpstr>Final</vt:lpstr>
      <vt:lpstr>Hierarchal Clustering</vt:lpstr>
      <vt:lpstr>Recommendations</vt:lpstr>
      <vt:lpstr>Recommendations</vt:lpstr>
      <vt:lpstr>Recommendations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AIML CA2  Unsupervised  Clustering</dc:title>
  <cp:lastModifiedBy>Darius Khoo</cp:lastModifiedBy>
  <cp:revision>1</cp:revision>
  <dcterms:modified xsi:type="dcterms:W3CDTF">2023-08-11T11:23:47Z</dcterms:modified>
</cp:coreProperties>
</file>